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howSpecialPlsOnTitleSld="0" saveSubsetFonts="1">
  <p:sldMasterIdLst>
    <p:sldMasterId id="2147484091" r:id="rId1"/>
  </p:sldMasterIdLst>
  <p:notesMasterIdLst>
    <p:notesMasterId r:id="rId16"/>
  </p:notesMasterIdLst>
  <p:handoutMasterIdLst>
    <p:handoutMasterId r:id="rId17"/>
  </p:handoutMasterIdLst>
  <p:sldIdLst>
    <p:sldId id="2778" r:id="rId2"/>
    <p:sldId id="853" r:id="rId3"/>
    <p:sldId id="2788" r:id="rId4"/>
    <p:sldId id="759" r:id="rId5"/>
    <p:sldId id="760" r:id="rId6"/>
    <p:sldId id="2790" r:id="rId7"/>
    <p:sldId id="2783" r:id="rId8"/>
    <p:sldId id="2789" r:id="rId9"/>
    <p:sldId id="2784" r:id="rId10"/>
    <p:sldId id="2787" r:id="rId11"/>
    <p:sldId id="2785" r:id="rId12"/>
    <p:sldId id="2786" r:id="rId13"/>
    <p:sldId id="2791" r:id="rId14"/>
    <p:sldId id="806" r:id="rId15"/>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orient="horz" pos="3230" userDrawn="1">
          <p15:clr>
            <a:srgbClr val="A4A3A4"/>
          </p15:clr>
        </p15:guide>
        <p15:guide id="3" orient="horz" pos="720" userDrawn="1">
          <p15:clr>
            <a:srgbClr val="A4A3A4"/>
          </p15:clr>
        </p15:guide>
        <p15:guide id="4" orient="horz" pos="567" userDrawn="1">
          <p15:clr>
            <a:srgbClr val="A4A3A4"/>
          </p15:clr>
        </p15:guide>
        <p15:guide id="5" orient="horz" pos="555" userDrawn="1">
          <p15:clr>
            <a:srgbClr val="A4A3A4"/>
          </p15:clr>
        </p15:guide>
        <p15:guide id="6" orient="horz" pos="1150" userDrawn="1">
          <p15:clr>
            <a:srgbClr val="A4A3A4"/>
          </p15:clr>
        </p15:guide>
        <p15:guide id="7" orient="horz" pos="4004" userDrawn="1">
          <p15:clr>
            <a:srgbClr val="A4A3A4"/>
          </p15:clr>
        </p15:guide>
        <p15:guide id="8" orient="horz" pos="1175" userDrawn="1">
          <p15:clr>
            <a:srgbClr val="A4A3A4"/>
          </p15:clr>
        </p15:guide>
        <p15:guide id="9" pos="3840" userDrawn="1">
          <p15:clr>
            <a:srgbClr val="A4A3A4"/>
          </p15:clr>
        </p15:guide>
        <p15:guide id="10" pos="7184" userDrawn="1">
          <p15:clr>
            <a:srgbClr val="A4A3A4"/>
          </p15:clr>
        </p15:guide>
        <p15:guide id="11" pos="496" userDrawn="1">
          <p15:clr>
            <a:srgbClr val="A4A3A4"/>
          </p15:clr>
        </p15:guide>
        <p15:guide id="12" pos="387" userDrawn="1">
          <p15:clr>
            <a:srgbClr val="A4A3A4"/>
          </p15:clr>
        </p15:guide>
        <p15:guide id="13" pos="7297" userDrawn="1">
          <p15:clr>
            <a:srgbClr val="A4A3A4"/>
          </p15:clr>
        </p15:guide>
        <p15:guide id="14" userDrawn="1">
          <p15:clr>
            <a:srgbClr val="A4A3A4"/>
          </p15:clr>
        </p15:guide>
        <p15:guide id="15" orient="horz" pos="1060" userDrawn="1">
          <p15:clr>
            <a:srgbClr val="A4A3A4"/>
          </p15:clr>
        </p15:guide>
        <p15:guide id="16" orient="horz" pos="2621" userDrawn="1">
          <p15:clr>
            <a:srgbClr val="A4A3A4"/>
          </p15:clr>
        </p15:guide>
      </p15:sldGuideLst>
    </p:ext>
    <p:ext uri="{2D200454-40CA-4A62-9FC3-DE9A4176ACB9}">
      <p15:notesGuideLst xmlns:p15="http://schemas.microsoft.com/office/powerpoint/2012/main">
        <p15:guide id="1" orient="horz" pos="2304" userDrawn="1">
          <p15:clr>
            <a:srgbClr val="A4A3A4"/>
          </p15:clr>
        </p15:guide>
        <p15:guide id="2" pos="30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nknown"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6DBD2"/>
    <a:srgbClr val="5E61A7"/>
    <a:srgbClr val="009D93"/>
    <a:srgbClr val="E6E6E6"/>
    <a:srgbClr val="7F7F7F"/>
    <a:srgbClr val="666666"/>
    <a:srgbClr val="D4D7D9"/>
    <a:srgbClr val="4D4D4D"/>
    <a:srgbClr val="C19C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91" autoAdjust="0"/>
    <p:restoredTop sz="93907" autoAdjust="0"/>
  </p:normalViewPr>
  <p:slideViewPr>
    <p:cSldViewPr snapToGrid="0">
      <p:cViewPr varScale="1">
        <p:scale>
          <a:sx n="106" d="100"/>
          <a:sy n="106" d="100"/>
        </p:scale>
        <p:origin x="696" y="108"/>
      </p:cViewPr>
      <p:guideLst>
        <p:guide orient="horz" pos="2160"/>
        <p:guide orient="horz" pos="3230"/>
        <p:guide orient="horz" pos="720"/>
        <p:guide orient="horz" pos="567"/>
        <p:guide orient="horz" pos="555"/>
        <p:guide orient="horz" pos="1150"/>
        <p:guide orient="horz" pos="4004"/>
        <p:guide orient="horz" pos="1175"/>
        <p:guide pos="3840"/>
        <p:guide pos="7184"/>
        <p:guide pos="496"/>
        <p:guide pos="387"/>
        <p:guide pos="7297"/>
        <p:guide/>
        <p:guide orient="horz" pos="1060"/>
        <p:guide orient="horz" pos="2621"/>
      </p:guideLst>
    </p:cSldViewPr>
  </p:slideViewPr>
  <p:outlineViewPr>
    <p:cViewPr>
      <p:scale>
        <a:sx n="33" d="100"/>
        <a:sy n="33" d="100"/>
      </p:scale>
      <p:origin x="0" y="-12654"/>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103" d="100"/>
          <a:sy n="103" d="100"/>
        </p:scale>
        <p:origin x="1422" y="90"/>
      </p:cViewPr>
      <p:guideLst>
        <p:guide orient="horz" pos="2304"/>
        <p:guide pos="3024"/>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slide" Target="slides/slide12.xml" Id="rId13" /><Relationship Type="http://schemas.openxmlformats.org/officeDocument/2006/relationships/commentAuthors" Target="commentAuthors.xml" Id="rId18" /><Relationship Type="http://schemas.openxmlformats.org/officeDocument/2006/relationships/slide" Target="slides/slide2.xml" Id="rId3" /><Relationship Type="http://schemas.openxmlformats.org/officeDocument/2006/relationships/theme" Target="theme/theme1.xml" Id="rId21"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handoutMaster" Target="handoutMasters/handoutMaster1.xml" Id="rId17" /><Relationship Type="http://schemas.openxmlformats.org/officeDocument/2006/relationships/slide" Target="slides/slide1.xml" Id="rId2" /><Relationship Type="http://schemas.openxmlformats.org/officeDocument/2006/relationships/notesMaster" Target="notesMasters/notesMaster1.xml" Id="rId16" /><Relationship Type="http://schemas.openxmlformats.org/officeDocument/2006/relationships/viewProps" Target="viewProps.xml" Id="rId20"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9.xml" Id="rId10" /><Relationship Type="http://schemas.openxmlformats.org/officeDocument/2006/relationships/presProps" Target="presProps.xml" Id="rId19"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tableStyles" Target="tableStyles.xml" Id="rId22"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10" tIns="48306" rIns="96610" bIns="48306"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5438458" y="0"/>
            <a:ext cx="4160520" cy="365760"/>
          </a:xfrm>
          <a:prstGeom prst="rect">
            <a:avLst/>
          </a:prstGeom>
        </p:spPr>
        <p:txBody>
          <a:bodyPr vert="horz" lIns="96610" tIns="48306" rIns="96610" bIns="48306" rtlCol="0"/>
          <a:lstStyle>
            <a:lvl1pPr algn="r">
              <a:defRPr sz="1200"/>
            </a:lvl1pPr>
          </a:lstStyle>
          <a:p>
            <a:fld id="{4AFD0EF0-C3EC-4C12-BD27-260DE6CA8033}" type="datetimeFigureOut">
              <a:rPr lang="en-US" smtClean="0">
                <a:latin typeface="Arial" panose="020B0604020202020204" pitchFamily="34" charset="0"/>
              </a:rPr>
              <a:t>10/22/2025</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6948171"/>
            <a:ext cx="4160520" cy="365760"/>
          </a:xfrm>
          <a:prstGeom prst="rect">
            <a:avLst/>
          </a:prstGeom>
        </p:spPr>
        <p:txBody>
          <a:bodyPr vert="horz" lIns="96610" tIns="48306" rIns="96610" bIns="48306"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5438458" y="6948171"/>
            <a:ext cx="4160520" cy="365760"/>
          </a:xfrm>
          <a:prstGeom prst="rect">
            <a:avLst/>
          </a:prstGeom>
        </p:spPr>
        <p:txBody>
          <a:bodyPr vert="horz" lIns="96610" tIns="48306" rIns="96610" bIns="48306" rtlCol="0" anchor="b"/>
          <a:lstStyle>
            <a:lvl1pPr algn="r">
              <a:defRPr sz="1200"/>
            </a:lvl1pPr>
          </a:lstStyle>
          <a:p>
            <a:fld id="{E3A63F74-55D0-4361-B1E6-EF7EBD102E4D}"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330689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10" tIns="48306" rIns="96610" bIns="48306"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438458" y="0"/>
            <a:ext cx="4160520" cy="365760"/>
          </a:xfrm>
          <a:prstGeom prst="rect">
            <a:avLst/>
          </a:prstGeom>
        </p:spPr>
        <p:txBody>
          <a:bodyPr vert="horz" lIns="96610" tIns="48306" rIns="96610" bIns="48306" rtlCol="0"/>
          <a:lstStyle>
            <a:lvl1pPr algn="r">
              <a:defRPr sz="1200">
                <a:latin typeface="Arial" panose="020B0604020202020204" pitchFamily="34" charset="0"/>
              </a:defRPr>
            </a:lvl1pPr>
          </a:lstStyle>
          <a:p>
            <a:fld id="{A491F0CB-68E5-439E-997F-E7D875EB3709}" type="datetimeFigureOut">
              <a:rPr lang="en-US" smtClean="0"/>
              <a:pPr/>
              <a:t>10/22/2025</a:t>
            </a:fld>
            <a:endParaRPr lang="en-US" dirty="0"/>
          </a:p>
        </p:txBody>
      </p:sp>
      <p:sp>
        <p:nvSpPr>
          <p:cNvPr id="4" name="Slide Image Placeholder 3"/>
          <p:cNvSpPr>
            <a:spLocks noGrp="1" noRot="1" noChangeAspect="1"/>
          </p:cNvSpPr>
          <p:nvPr>
            <p:ph type="sldImg" idx="2"/>
          </p:nvPr>
        </p:nvSpPr>
        <p:spPr>
          <a:xfrm>
            <a:off x="2362200" y="547688"/>
            <a:ext cx="4876800" cy="2743200"/>
          </a:xfrm>
          <a:prstGeom prst="rect">
            <a:avLst/>
          </a:prstGeom>
          <a:noFill/>
          <a:ln w="12700">
            <a:solidFill>
              <a:prstClr val="black"/>
            </a:solidFill>
          </a:ln>
        </p:spPr>
        <p:txBody>
          <a:bodyPr vert="horz" lIns="96610" tIns="48306" rIns="96610" bIns="48306" rtlCol="0" anchor="ctr"/>
          <a:lstStyle/>
          <a:p>
            <a:endParaRPr lang="en-US" dirty="0"/>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10" tIns="48306" rIns="96610" bIns="4830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948171"/>
            <a:ext cx="4160520" cy="365760"/>
          </a:xfrm>
          <a:prstGeom prst="rect">
            <a:avLst/>
          </a:prstGeom>
        </p:spPr>
        <p:txBody>
          <a:bodyPr vert="horz" lIns="96610" tIns="48306" rIns="96610" bIns="48306"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10" tIns="48306" rIns="96610" bIns="48306" rtlCol="0" anchor="b"/>
          <a:lstStyle>
            <a:lvl1pPr algn="r">
              <a:defRPr sz="1200">
                <a:latin typeface="Arial" panose="020B0604020202020204" pitchFamily="34" charset="0"/>
              </a:defRPr>
            </a:lvl1pPr>
          </a:lstStyle>
          <a:p>
            <a:fld id="{126698E7-35B6-43D1-BFBF-B9A7AF3A0177}" type="slidenum">
              <a:rPr lang="en-US" smtClean="0"/>
              <a:pPr/>
              <a:t>‹#›</a:t>
            </a:fld>
            <a:endParaRPr lang="en-US" dirty="0"/>
          </a:p>
        </p:txBody>
      </p:sp>
    </p:spTree>
    <p:extLst>
      <p:ext uri="{BB962C8B-B14F-4D97-AF65-F5344CB8AC3E}">
        <p14:creationId xmlns:p14="http://schemas.microsoft.com/office/powerpoint/2010/main" val="259863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r>
              <a:rPr lang="en-US" altLang="en-US"/>
              <a:t>JOHN</a:t>
            </a:r>
            <a:endParaRPr lang="en-US" altLang="en-US" dirty="0"/>
          </a:p>
        </p:txBody>
      </p:sp>
      <p:sp>
        <p:nvSpPr>
          <p:cNvPr id="37892" name="Slide Number Placeholder 3"/>
          <p:cNvSpPr>
            <a:spLocks noGrp="1"/>
          </p:cNvSpPr>
          <p:nvPr>
            <p:ph type="sldNum" sz="quarter" idx="5"/>
          </p:nvPr>
        </p:nvSpPr>
        <p:spPr>
          <a:noFill/>
        </p:spPr>
        <p:txBody>
          <a:bodyPr/>
          <a:lstStyle>
            <a:lvl1pPr defTabSz="931755" eaLnBrk="0" hangingPunct="0">
              <a:spcBef>
                <a:spcPct val="30000"/>
              </a:spcBef>
              <a:defRPr sz="1300">
                <a:solidFill>
                  <a:schemeClr val="tx1"/>
                </a:solidFill>
                <a:latin typeface="Arial" charset="0"/>
              </a:defRPr>
            </a:lvl1pPr>
            <a:lvl2pPr marL="742864" indent="-285716" defTabSz="931755" eaLnBrk="0" hangingPunct="0">
              <a:spcBef>
                <a:spcPct val="30000"/>
              </a:spcBef>
              <a:defRPr sz="1300">
                <a:solidFill>
                  <a:schemeClr val="tx1"/>
                </a:solidFill>
                <a:latin typeface="Arial" charset="0"/>
              </a:defRPr>
            </a:lvl2pPr>
            <a:lvl3pPr marL="1142868" indent="-228573" defTabSz="931755" eaLnBrk="0" hangingPunct="0">
              <a:spcBef>
                <a:spcPct val="30000"/>
              </a:spcBef>
              <a:defRPr sz="1300">
                <a:solidFill>
                  <a:schemeClr val="tx1"/>
                </a:solidFill>
                <a:latin typeface="Arial" charset="0"/>
              </a:defRPr>
            </a:lvl3pPr>
            <a:lvl4pPr marL="1600015" indent="-228573" defTabSz="931755" eaLnBrk="0" hangingPunct="0">
              <a:spcBef>
                <a:spcPct val="30000"/>
              </a:spcBef>
              <a:defRPr sz="1300">
                <a:solidFill>
                  <a:schemeClr val="tx1"/>
                </a:solidFill>
                <a:latin typeface="Arial" charset="0"/>
              </a:defRPr>
            </a:lvl4pPr>
            <a:lvl5pPr marL="2057163" indent="-228573" defTabSz="931755" eaLnBrk="0" hangingPunct="0">
              <a:spcBef>
                <a:spcPct val="30000"/>
              </a:spcBef>
              <a:defRPr sz="1300">
                <a:solidFill>
                  <a:schemeClr val="tx1"/>
                </a:solidFill>
                <a:latin typeface="Arial" charset="0"/>
              </a:defRPr>
            </a:lvl5pPr>
            <a:lvl6pPr marL="2514310" indent="-228573" defTabSz="931755" eaLnBrk="0" fontAlgn="base" hangingPunct="0">
              <a:spcBef>
                <a:spcPct val="30000"/>
              </a:spcBef>
              <a:spcAft>
                <a:spcPct val="0"/>
              </a:spcAft>
              <a:defRPr sz="1300">
                <a:solidFill>
                  <a:schemeClr val="tx1"/>
                </a:solidFill>
                <a:latin typeface="Arial" charset="0"/>
              </a:defRPr>
            </a:lvl6pPr>
            <a:lvl7pPr marL="2971457" indent="-228573" defTabSz="931755" eaLnBrk="0" fontAlgn="base" hangingPunct="0">
              <a:spcBef>
                <a:spcPct val="30000"/>
              </a:spcBef>
              <a:spcAft>
                <a:spcPct val="0"/>
              </a:spcAft>
              <a:defRPr sz="1300">
                <a:solidFill>
                  <a:schemeClr val="tx1"/>
                </a:solidFill>
                <a:latin typeface="Arial" charset="0"/>
              </a:defRPr>
            </a:lvl7pPr>
            <a:lvl8pPr marL="3428605" indent="-228573" defTabSz="931755" eaLnBrk="0" fontAlgn="base" hangingPunct="0">
              <a:spcBef>
                <a:spcPct val="30000"/>
              </a:spcBef>
              <a:spcAft>
                <a:spcPct val="0"/>
              </a:spcAft>
              <a:defRPr sz="1300">
                <a:solidFill>
                  <a:schemeClr val="tx1"/>
                </a:solidFill>
                <a:latin typeface="Arial" charset="0"/>
              </a:defRPr>
            </a:lvl8pPr>
            <a:lvl9pPr marL="3885751" indent="-228573" defTabSz="931755" eaLnBrk="0" fontAlgn="base" hangingPunct="0">
              <a:spcBef>
                <a:spcPct val="30000"/>
              </a:spcBef>
              <a:spcAft>
                <a:spcPct val="0"/>
              </a:spcAft>
              <a:defRPr sz="1300">
                <a:solidFill>
                  <a:schemeClr val="tx1"/>
                </a:solidFill>
                <a:latin typeface="Arial" charset="0"/>
              </a:defRPr>
            </a:lvl9pPr>
          </a:lstStyle>
          <a:p>
            <a:pPr marL="0" marR="0" lvl="0" indent="0" algn="r" defTabSz="931755" rtl="0" eaLnBrk="1" fontAlgn="auto" latinLnBrk="0" hangingPunct="1">
              <a:lnSpc>
                <a:spcPct val="100000"/>
              </a:lnSpc>
              <a:spcBef>
                <a:spcPct val="0"/>
              </a:spcBef>
              <a:spcAft>
                <a:spcPts val="0"/>
              </a:spcAft>
              <a:buClrTx/>
              <a:buSzTx/>
              <a:buFontTx/>
              <a:buNone/>
              <a:tabLst/>
              <a:defRPr/>
            </a:pPr>
            <a:fld id="{AD780DD5-0445-48BB-B9AC-F2F5D9EE24E8}" type="slidenum">
              <a:rPr kumimoji="0" lang="en-US" altLang="en-US" sz="13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31755" rtl="0" eaLnBrk="1" fontAlgn="auto" latinLnBrk="0" hangingPunct="1">
                <a:lnSpc>
                  <a:spcPct val="100000"/>
                </a:lnSpc>
                <a:spcBef>
                  <a:spcPct val="0"/>
                </a:spcBef>
                <a:spcAft>
                  <a:spcPts val="0"/>
                </a:spcAft>
                <a:buClrTx/>
                <a:buSzTx/>
                <a:buFontTx/>
                <a:buNone/>
                <a:tabLst/>
                <a:defRPr/>
              </a:pPr>
              <a:t>3</a:t>
            </a:fld>
            <a:endParaRPr kumimoji="0" lang="en-US" alt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05411233"/>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r>
              <a:rPr lang="en-US" altLang="en-US"/>
              <a:t>JOHN</a:t>
            </a:r>
            <a:endParaRPr lang="en-US" altLang="en-US" dirty="0"/>
          </a:p>
        </p:txBody>
      </p:sp>
      <p:sp>
        <p:nvSpPr>
          <p:cNvPr id="37892" name="Slide Number Placeholder 3"/>
          <p:cNvSpPr>
            <a:spLocks noGrp="1"/>
          </p:cNvSpPr>
          <p:nvPr>
            <p:ph type="sldNum" sz="quarter" idx="5"/>
          </p:nvPr>
        </p:nvSpPr>
        <p:spPr>
          <a:noFill/>
        </p:spPr>
        <p:txBody>
          <a:bodyPr/>
          <a:lstStyle>
            <a:lvl1pPr defTabSz="931755" eaLnBrk="0" hangingPunct="0">
              <a:spcBef>
                <a:spcPct val="30000"/>
              </a:spcBef>
              <a:defRPr sz="1300">
                <a:solidFill>
                  <a:schemeClr val="tx1"/>
                </a:solidFill>
                <a:latin typeface="Arial" charset="0"/>
              </a:defRPr>
            </a:lvl1pPr>
            <a:lvl2pPr marL="742864" indent="-285716" defTabSz="931755" eaLnBrk="0" hangingPunct="0">
              <a:spcBef>
                <a:spcPct val="30000"/>
              </a:spcBef>
              <a:defRPr sz="1300">
                <a:solidFill>
                  <a:schemeClr val="tx1"/>
                </a:solidFill>
                <a:latin typeface="Arial" charset="0"/>
              </a:defRPr>
            </a:lvl2pPr>
            <a:lvl3pPr marL="1142868" indent="-228573" defTabSz="931755" eaLnBrk="0" hangingPunct="0">
              <a:spcBef>
                <a:spcPct val="30000"/>
              </a:spcBef>
              <a:defRPr sz="1300">
                <a:solidFill>
                  <a:schemeClr val="tx1"/>
                </a:solidFill>
                <a:latin typeface="Arial" charset="0"/>
              </a:defRPr>
            </a:lvl3pPr>
            <a:lvl4pPr marL="1600015" indent="-228573" defTabSz="931755" eaLnBrk="0" hangingPunct="0">
              <a:spcBef>
                <a:spcPct val="30000"/>
              </a:spcBef>
              <a:defRPr sz="1300">
                <a:solidFill>
                  <a:schemeClr val="tx1"/>
                </a:solidFill>
                <a:latin typeface="Arial" charset="0"/>
              </a:defRPr>
            </a:lvl4pPr>
            <a:lvl5pPr marL="2057163" indent="-228573" defTabSz="931755" eaLnBrk="0" hangingPunct="0">
              <a:spcBef>
                <a:spcPct val="30000"/>
              </a:spcBef>
              <a:defRPr sz="1300">
                <a:solidFill>
                  <a:schemeClr val="tx1"/>
                </a:solidFill>
                <a:latin typeface="Arial" charset="0"/>
              </a:defRPr>
            </a:lvl5pPr>
            <a:lvl6pPr marL="2514310" indent="-228573" defTabSz="931755" eaLnBrk="0" fontAlgn="base" hangingPunct="0">
              <a:spcBef>
                <a:spcPct val="30000"/>
              </a:spcBef>
              <a:spcAft>
                <a:spcPct val="0"/>
              </a:spcAft>
              <a:defRPr sz="1300">
                <a:solidFill>
                  <a:schemeClr val="tx1"/>
                </a:solidFill>
                <a:latin typeface="Arial" charset="0"/>
              </a:defRPr>
            </a:lvl6pPr>
            <a:lvl7pPr marL="2971457" indent="-228573" defTabSz="931755" eaLnBrk="0" fontAlgn="base" hangingPunct="0">
              <a:spcBef>
                <a:spcPct val="30000"/>
              </a:spcBef>
              <a:spcAft>
                <a:spcPct val="0"/>
              </a:spcAft>
              <a:defRPr sz="1300">
                <a:solidFill>
                  <a:schemeClr val="tx1"/>
                </a:solidFill>
                <a:latin typeface="Arial" charset="0"/>
              </a:defRPr>
            </a:lvl7pPr>
            <a:lvl8pPr marL="3428605" indent="-228573" defTabSz="931755" eaLnBrk="0" fontAlgn="base" hangingPunct="0">
              <a:spcBef>
                <a:spcPct val="30000"/>
              </a:spcBef>
              <a:spcAft>
                <a:spcPct val="0"/>
              </a:spcAft>
              <a:defRPr sz="1300">
                <a:solidFill>
                  <a:schemeClr val="tx1"/>
                </a:solidFill>
                <a:latin typeface="Arial" charset="0"/>
              </a:defRPr>
            </a:lvl8pPr>
            <a:lvl9pPr marL="3885751" indent="-228573" defTabSz="931755" eaLnBrk="0" fontAlgn="base" hangingPunct="0">
              <a:spcBef>
                <a:spcPct val="30000"/>
              </a:spcBef>
              <a:spcAft>
                <a:spcPct val="0"/>
              </a:spcAft>
              <a:defRPr sz="1300">
                <a:solidFill>
                  <a:schemeClr val="tx1"/>
                </a:solidFill>
                <a:latin typeface="Arial" charset="0"/>
              </a:defRPr>
            </a:lvl9pPr>
          </a:lstStyle>
          <a:p>
            <a:pPr marL="0" marR="0" lvl="0" indent="0" algn="r" defTabSz="931755" rtl="0" eaLnBrk="1" fontAlgn="auto" latinLnBrk="0" hangingPunct="1">
              <a:lnSpc>
                <a:spcPct val="100000"/>
              </a:lnSpc>
              <a:spcBef>
                <a:spcPct val="0"/>
              </a:spcBef>
              <a:spcAft>
                <a:spcPts val="0"/>
              </a:spcAft>
              <a:buClrTx/>
              <a:buSzTx/>
              <a:buFontTx/>
              <a:buNone/>
              <a:tabLst/>
              <a:defRPr/>
            </a:pPr>
            <a:fld id="{AD780DD5-0445-48BB-B9AC-F2F5D9EE24E8}" type="slidenum">
              <a:rPr kumimoji="0" lang="en-US" altLang="en-US" sz="13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31755" rtl="0" eaLnBrk="1" fontAlgn="auto" latinLnBrk="0" hangingPunct="1">
                <a:lnSpc>
                  <a:spcPct val="100000"/>
                </a:lnSpc>
                <a:spcBef>
                  <a:spcPct val="0"/>
                </a:spcBef>
                <a:spcAft>
                  <a:spcPts val="0"/>
                </a:spcAft>
                <a:buClrTx/>
                <a:buSzTx/>
                <a:buFontTx/>
                <a:buNone/>
                <a:tabLst/>
                <a:defRPr/>
              </a:pPr>
              <a:t>8</a:t>
            </a:fld>
            <a:endParaRPr kumimoji="0" lang="en-US" alt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56735449"/>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r>
              <a:rPr lang="en-US" altLang="en-US"/>
              <a:t>JOHN</a:t>
            </a:r>
            <a:endParaRPr lang="en-US" altLang="en-US" dirty="0"/>
          </a:p>
        </p:txBody>
      </p:sp>
      <p:sp>
        <p:nvSpPr>
          <p:cNvPr id="37892" name="Slide Number Placeholder 3"/>
          <p:cNvSpPr>
            <a:spLocks noGrp="1"/>
          </p:cNvSpPr>
          <p:nvPr>
            <p:ph type="sldNum" sz="quarter" idx="5"/>
          </p:nvPr>
        </p:nvSpPr>
        <p:spPr>
          <a:noFill/>
        </p:spPr>
        <p:txBody>
          <a:bodyPr/>
          <a:lstStyle>
            <a:lvl1pPr defTabSz="931755" eaLnBrk="0" hangingPunct="0">
              <a:spcBef>
                <a:spcPct val="30000"/>
              </a:spcBef>
              <a:defRPr sz="1300">
                <a:solidFill>
                  <a:schemeClr val="tx1"/>
                </a:solidFill>
                <a:latin typeface="Arial" charset="0"/>
              </a:defRPr>
            </a:lvl1pPr>
            <a:lvl2pPr marL="742864" indent="-285716" defTabSz="931755" eaLnBrk="0" hangingPunct="0">
              <a:spcBef>
                <a:spcPct val="30000"/>
              </a:spcBef>
              <a:defRPr sz="1300">
                <a:solidFill>
                  <a:schemeClr val="tx1"/>
                </a:solidFill>
                <a:latin typeface="Arial" charset="0"/>
              </a:defRPr>
            </a:lvl2pPr>
            <a:lvl3pPr marL="1142868" indent="-228573" defTabSz="931755" eaLnBrk="0" hangingPunct="0">
              <a:spcBef>
                <a:spcPct val="30000"/>
              </a:spcBef>
              <a:defRPr sz="1300">
                <a:solidFill>
                  <a:schemeClr val="tx1"/>
                </a:solidFill>
                <a:latin typeface="Arial" charset="0"/>
              </a:defRPr>
            </a:lvl3pPr>
            <a:lvl4pPr marL="1600015" indent="-228573" defTabSz="931755" eaLnBrk="0" hangingPunct="0">
              <a:spcBef>
                <a:spcPct val="30000"/>
              </a:spcBef>
              <a:defRPr sz="1300">
                <a:solidFill>
                  <a:schemeClr val="tx1"/>
                </a:solidFill>
                <a:latin typeface="Arial" charset="0"/>
              </a:defRPr>
            </a:lvl4pPr>
            <a:lvl5pPr marL="2057163" indent="-228573" defTabSz="931755" eaLnBrk="0" hangingPunct="0">
              <a:spcBef>
                <a:spcPct val="30000"/>
              </a:spcBef>
              <a:defRPr sz="1300">
                <a:solidFill>
                  <a:schemeClr val="tx1"/>
                </a:solidFill>
                <a:latin typeface="Arial" charset="0"/>
              </a:defRPr>
            </a:lvl5pPr>
            <a:lvl6pPr marL="2514310" indent="-228573" defTabSz="931755" eaLnBrk="0" fontAlgn="base" hangingPunct="0">
              <a:spcBef>
                <a:spcPct val="30000"/>
              </a:spcBef>
              <a:spcAft>
                <a:spcPct val="0"/>
              </a:spcAft>
              <a:defRPr sz="1300">
                <a:solidFill>
                  <a:schemeClr val="tx1"/>
                </a:solidFill>
                <a:latin typeface="Arial" charset="0"/>
              </a:defRPr>
            </a:lvl6pPr>
            <a:lvl7pPr marL="2971457" indent="-228573" defTabSz="931755" eaLnBrk="0" fontAlgn="base" hangingPunct="0">
              <a:spcBef>
                <a:spcPct val="30000"/>
              </a:spcBef>
              <a:spcAft>
                <a:spcPct val="0"/>
              </a:spcAft>
              <a:defRPr sz="1300">
                <a:solidFill>
                  <a:schemeClr val="tx1"/>
                </a:solidFill>
                <a:latin typeface="Arial" charset="0"/>
              </a:defRPr>
            </a:lvl7pPr>
            <a:lvl8pPr marL="3428605" indent="-228573" defTabSz="931755" eaLnBrk="0" fontAlgn="base" hangingPunct="0">
              <a:spcBef>
                <a:spcPct val="30000"/>
              </a:spcBef>
              <a:spcAft>
                <a:spcPct val="0"/>
              </a:spcAft>
              <a:defRPr sz="1300">
                <a:solidFill>
                  <a:schemeClr val="tx1"/>
                </a:solidFill>
                <a:latin typeface="Arial" charset="0"/>
              </a:defRPr>
            </a:lvl8pPr>
            <a:lvl9pPr marL="3885751" indent="-228573" defTabSz="931755" eaLnBrk="0" fontAlgn="base" hangingPunct="0">
              <a:spcBef>
                <a:spcPct val="30000"/>
              </a:spcBef>
              <a:spcAft>
                <a:spcPct val="0"/>
              </a:spcAft>
              <a:defRPr sz="1300">
                <a:solidFill>
                  <a:schemeClr val="tx1"/>
                </a:solidFill>
                <a:latin typeface="Arial" charset="0"/>
              </a:defRPr>
            </a:lvl9pPr>
          </a:lstStyle>
          <a:p>
            <a:pPr marL="0" marR="0" lvl="0" indent="0" algn="r" defTabSz="931755" rtl="0" eaLnBrk="1" fontAlgn="auto" latinLnBrk="0" hangingPunct="1">
              <a:lnSpc>
                <a:spcPct val="100000"/>
              </a:lnSpc>
              <a:spcBef>
                <a:spcPct val="0"/>
              </a:spcBef>
              <a:spcAft>
                <a:spcPts val="0"/>
              </a:spcAft>
              <a:buClrTx/>
              <a:buSzTx/>
              <a:buFontTx/>
              <a:buNone/>
              <a:tabLst/>
              <a:defRPr/>
            </a:pPr>
            <a:fld id="{AD780DD5-0445-48BB-B9AC-F2F5D9EE24E8}" type="slidenum">
              <a:rPr kumimoji="0" lang="en-US" altLang="en-US" sz="13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31755" rtl="0" eaLnBrk="1" fontAlgn="auto" latinLnBrk="0" hangingPunct="1">
                <a:lnSpc>
                  <a:spcPct val="100000"/>
                </a:lnSpc>
                <a:spcBef>
                  <a:spcPct val="0"/>
                </a:spcBef>
                <a:spcAft>
                  <a:spcPts val="0"/>
                </a:spcAft>
                <a:buClrTx/>
                <a:buSzTx/>
                <a:buFontTx/>
                <a:buNone/>
                <a:tabLst/>
                <a:defRPr/>
              </a:pPr>
              <a:t>14</a:t>
            </a:fld>
            <a:endParaRPr kumimoji="0" lang="en-US" alt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561923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p14="http://schemas.microsoft.com/office/powerpoint/2010/main" xmlns:a="http://schemas.openxmlformats.org/drawingml/2006/main" xmlns:r="http://schemas.openxmlformats.org/officeDocument/2006/relationships" xmlns:p="http://schemas.openxmlformats.org/presentationml/2006/main" showMasterSp="0" preserve="1">
  <p:cSld name="Title Pattern Black">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324854" y="-84221"/>
            <a:ext cx="12921914" cy="7688179"/>
            <a:chOff x="324854" y="-84221"/>
            <a:chExt cx="12921914" cy="7688179"/>
          </a:xfrm>
        </p:grpSpPr>
        <p:sp>
          <p:nvSpPr>
            <p:cNvPr id="13" name="Rectangle 12"/>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63600172"/>
      </p:ext>
    </p:extLst>
  </p:cSld>
  <p:clrMapOvr>
    <a:masterClrMapping/>
  </p:clrMapOvr>
</p:sldLayout>
</file>

<file path=ppt/slideLayouts/slideLayout10.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p:cSld name="1_Title Photo Dark Teal">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dirty="0"/>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Shaw”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©2025 Seyfarth Shaw LLP. All rights reserved. Private and Confidential</a:t>
            </a:r>
            <a:endParaRPr lang="en-US" dirty="0"/>
          </a:p>
        </p:txBody>
      </p:sp>
    </p:spTree>
    <p:extLst>
      <p:ext uri="{BB962C8B-B14F-4D97-AF65-F5344CB8AC3E}">
        <p14:creationId xmlns:p14="http://schemas.microsoft.com/office/powerpoint/2010/main" val="3242429964"/>
      </p:ext>
    </p:extLst>
  </p:cSld>
  <p:clrMapOvr>
    <a:masterClrMapping/>
  </p:clrMapOvr>
</p:sldLayout>
</file>

<file path=ppt/slideLayouts/slideLayout11.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p:cSld name="Title Photo Dark Purpl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dirty="0"/>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Shaw”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©2025 Seyfarth Shaw LLP. All rights reserved. Private and Confidential</a:t>
            </a:r>
            <a:endParaRPr lang="en-US" dirty="0"/>
          </a:p>
        </p:txBody>
      </p:sp>
    </p:spTree>
    <p:extLst>
      <p:ext uri="{BB962C8B-B14F-4D97-AF65-F5344CB8AC3E}">
        <p14:creationId xmlns:p14="http://schemas.microsoft.com/office/powerpoint/2010/main" val="503443283"/>
      </p:ext>
    </p:extLst>
  </p:cSld>
  <p:clrMapOvr>
    <a:masterClrMapping/>
  </p:clrMapOvr>
</p:sldLayout>
</file>

<file path=ppt/slideLayouts/slideLayout12.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p:cSld name="Title Photo Light Purpl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dirty="0"/>
              <a:t>Click icon to add picture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Shaw”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©2025 Seyfarth Shaw LLP. All rights reserved. Private and Confidential</a:t>
            </a:r>
            <a:endParaRPr lang="en-US" dirty="0"/>
          </a:p>
        </p:txBody>
      </p:sp>
    </p:spTree>
    <p:extLst>
      <p:ext uri="{BB962C8B-B14F-4D97-AF65-F5344CB8AC3E}">
        <p14:creationId xmlns:p14="http://schemas.microsoft.com/office/powerpoint/2010/main" val="3584233849"/>
      </p:ext>
    </p:extLst>
  </p:cSld>
  <p:clrMapOvr>
    <a:masterClrMapping/>
  </p:clrMapOvr>
</p:sldLayout>
</file>

<file path=ppt/slideLayouts/slideLayout13.xml><?xml version="1.0" encoding="utf-8"?>
<p:sldLayout xmlns:p14="http://schemas.microsoft.com/office/powerpoint/2010/main"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89595"/>
            <a:ext cx="11143506" cy="360099"/>
          </a:xfrm>
        </p:spPr>
        <p:txBody>
          <a:bodyPr/>
          <a:lstStyle>
            <a:lvl1pPr>
              <a:defRPr>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274597"/>
            <a:ext cx="11143506" cy="5183353"/>
          </a:xfrm>
        </p:spPr>
        <p:txBody>
          <a:bodyPr/>
          <a:lstStyle>
            <a:lvl1pPr>
              <a:spcAft>
                <a:spcPts val="600"/>
              </a:spcAft>
              <a:defRPr sz="2400">
                <a:solidFill>
                  <a:schemeClr val="bg2"/>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5"/>
          <p:cNvSpPr>
            <a:spLocks noGrp="1"/>
          </p:cNvSpPr>
          <p:nvPr>
            <p:ph type="ftr" sz="quarter" idx="11"/>
          </p:nvPr>
        </p:nvSpPr>
        <p:spPr>
          <a:xfrm>
            <a:off x="445988" y="6664998"/>
            <a:ext cx="9144000" cy="138499"/>
          </a:xfrm>
        </p:spPr>
        <p:txBody>
          <a:bodyPr/>
          <a:lstStyle>
            <a:lvl1pPr>
              <a:defRPr>
                <a:solidFill>
                  <a:schemeClr val="bg2"/>
                </a:solidFill>
              </a:defRPr>
            </a:lvl1pPr>
          </a:lstStyle>
          <a:p>
            <a:r>
              <a:rPr lang="en-US"/>
              <a:t>©2025 Seyfarth Shaw LLP. All rights reserved. Private and Confidential</a:t>
            </a:r>
            <a:endParaRPr lang="en-US" dirty="0"/>
          </a:p>
        </p:txBody>
      </p:sp>
      <p:sp>
        <p:nvSpPr>
          <p:cNvPr id="9" name="Slide Number Placeholder 6"/>
          <p:cNvSpPr>
            <a:spLocks noGrp="1"/>
          </p:cNvSpPr>
          <p:nvPr>
            <p:ph type="sldNum" sz="quarter" idx="12"/>
          </p:nvPr>
        </p:nvSpPr>
        <p:spPr>
          <a:xfrm>
            <a:off x="11499851" y="6680386"/>
            <a:ext cx="253255" cy="123111"/>
          </a:xfrm>
        </p:spPr>
        <p:txBody>
          <a:bodyPr/>
          <a:lstStyle/>
          <a:p>
            <a:fld id="{8F61AF13-11BC-4357-89F3-660C939FF256}" type="slidenum">
              <a:rPr lang="en-US" smtClean="0"/>
              <a:t>‹#›</a:t>
            </a:fld>
            <a:endParaRPr lang="en-US" dirty="0"/>
          </a:p>
        </p:txBody>
      </p:sp>
    </p:spTree>
    <p:extLst>
      <p:ext uri="{BB962C8B-B14F-4D97-AF65-F5344CB8AC3E}">
        <p14:creationId xmlns:p14="http://schemas.microsoft.com/office/powerpoint/2010/main" val="2420276466"/>
      </p:ext>
    </p:extLst>
  </p:cSld>
  <p:clrMapOvr>
    <a:masterClrMapping/>
  </p:clrMapOvr>
</p:sldLayout>
</file>

<file path=ppt/slideLayouts/slideLayout14.xml><?xml version="1.0" encoding="utf-8"?>
<p:sldLayout xmlns:p14="http://schemas.microsoft.com/office/powerpoint/2010/main"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09600" y="1181100"/>
            <a:ext cx="5384800" cy="5276849"/>
          </a:xfrm>
        </p:spPr>
        <p:txBody>
          <a:bodyPr/>
          <a:lstStyle>
            <a:lvl1pPr>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81100"/>
            <a:ext cx="5384800" cy="5276849"/>
          </a:xfrm>
        </p:spPr>
        <p:txBody>
          <a:bodyPr/>
          <a:lstStyle>
            <a:lvl1pPr>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800">
                <a:solidFill>
                  <a:schemeClr val="bg2"/>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lvl1pPr>
              <a:defRPr>
                <a:solidFill>
                  <a:schemeClr val="bg2"/>
                </a:solidFill>
              </a:defRPr>
            </a:lvl1pPr>
          </a:lstStyle>
          <a:p>
            <a:r>
              <a:rPr lang="en-US"/>
              <a:t>©2025 Seyfarth Shaw LLP. All rights reserved. Private and Confidential</a:t>
            </a:r>
            <a:endParaRPr lang="en-US" dirty="0"/>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Tree>
    <p:extLst>
      <p:ext uri="{BB962C8B-B14F-4D97-AF65-F5344CB8AC3E}">
        <p14:creationId xmlns:p14="http://schemas.microsoft.com/office/powerpoint/2010/main" val="2521289477"/>
      </p:ext>
    </p:extLst>
  </p:cSld>
  <p:clrMapOvr>
    <a:masterClrMapping/>
  </p:clrMapOvr>
</p:sldLayout>
</file>

<file path=ppt/slideLayouts/slideLayout15.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2"/>
                </a:solidFill>
              </a:defRPr>
            </a:lvl1pPr>
          </a:lstStyle>
          <a:p>
            <a:r>
              <a:rPr lang="en-US"/>
              <a:t>©2025 Seyfarth Shaw LLP. All rights reserved. Private and Confidential</a:t>
            </a:r>
            <a:endParaRPr lang="en-US" dirty="0"/>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5" name="Content Placeholder 2"/>
          <p:cNvSpPr>
            <a:spLocks noGrp="1"/>
          </p:cNvSpPr>
          <p:nvPr>
            <p:ph sz="half" idx="13"/>
          </p:nvPr>
        </p:nvSpPr>
        <p:spPr>
          <a:xfrm>
            <a:off x="4845007" y="548664"/>
            <a:ext cx="6739512" cy="338554"/>
          </a:xfrm>
        </p:spPr>
        <p:txBody>
          <a:bodyPr wrap="square">
            <a:spAutoFit/>
          </a:bodyPr>
          <a:lstStyle>
            <a:lvl1pPr marL="0" indent="0">
              <a:lnSpc>
                <a:spcPct val="100000"/>
              </a:lnSpc>
              <a:spcBef>
                <a:spcPts val="600"/>
              </a:spcBef>
              <a:spcAft>
                <a:spcPts val="0"/>
              </a:spcAft>
              <a:buFontTx/>
              <a:buNone/>
              <a:defRPr sz="2200">
                <a:solidFill>
                  <a:schemeClr val="bg2"/>
                </a:solidFill>
                <a:latin typeface="+mn-lt"/>
              </a:defRPr>
            </a:lvl1pPr>
            <a:lvl2pPr marL="0" indent="0">
              <a:spcBef>
                <a:spcPts val="3000"/>
              </a:spcBef>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600" y="2653041"/>
            <a:ext cx="3310965" cy="886397"/>
          </a:xfrm>
        </p:spPr>
        <p:txBody>
          <a:bodyPr vert="horz" lIns="0" tIns="0" rIns="0" bIns="0" rtlCol="0" anchor="t" anchorCtr="0">
            <a:spAutoFit/>
          </a:bodyPr>
          <a:lstStyle>
            <a:lvl1pPr>
              <a:defRPr lang="en-US" sz="3200" dirty="0"/>
            </a:lvl1pPr>
          </a:lstStyle>
          <a:p>
            <a:pPr lvl="0"/>
            <a:r>
              <a:rPr lang="en-US"/>
              <a:t>Click to edit Master title style</a:t>
            </a:r>
            <a:endParaRPr lang="en-US" dirty="0"/>
          </a:p>
        </p:txBody>
      </p:sp>
      <p:cxnSp>
        <p:nvCxnSpPr>
          <p:cNvPr id="11" name="Straight Connector 10"/>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B1C9E1D-34F6-4626-B90C-C875F8EB7201}"/>
              </a:ext>
            </a:extLst>
          </p:cNvPr>
          <p:cNvSpPr/>
          <p:nvPr userDrawn="1"/>
        </p:nvSpPr>
        <p:spPr>
          <a:xfrm>
            <a:off x="4514850" y="224116"/>
            <a:ext cx="7354416" cy="6314512"/>
          </a:xfrm>
          <a:prstGeom prst="rect">
            <a:avLst/>
          </a:prstGeom>
          <a:solidFill>
            <a:schemeClr val="tx2">
              <a:lumMod val="95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75262258"/>
      </p:ext>
    </p:extLst>
  </p:cSld>
  <p:clrMapOvr>
    <a:masterClrMapping/>
  </p:clrMapOvr>
</p:sldLayout>
</file>

<file path=ppt/slideLayouts/slideLayout16.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showMasterSp="0" preserve="1">
  <p:cSld name="Dark grey block large">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2"/>
                </a:solidFill>
              </a:defRPr>
            </a:lvl1pPr>
          </a:lstStyle>
          <a:p>
            <a:r>
              <a:rPr lang="en-US"/>
              <a:t>©2025 Seyfarth Shaw LLP. All rights reserved. Private and Confidential</a:t>
            </a:r>
            <a:endParaRPr lang="en-US" dirty="0"/>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5" name="Content Placeholder 2"/>
          <p:cNvSpPr>
            <a:spLocks noGrp="1"/>
          </p:cNvSpPr>
          <p:nvPr>
            <p:ph sz="half" idx="13"/>
          </p:nvPr>
        </p:nvSpPr>
        <p:spPr>
          <a:xfrm>
            <a:off x="4845007" y="548664"/>
            <a:ext cx="6739512" cy="338554"/>
          </a:xfrm>
        </p:spPr>
        <p:txBody>
          <a:bodyPr wrap="square">
            <a:spAutoFit/>
          </a:bodyPr>
          <a:lstStyle>
            <a:lvl1pPr marL="0" indent="0">
              <a:lnSpc>
                <a:spcPct val="100000"/>
              </a:lnSpc>
              <a:spcBef>
                <a:spcPts val="600"/>
              </a:spcBef>
              <a:spcAft>
                <a:spcPts val="0"/>
              </a:spcAft>
              <a:buFontTx/>
              <a:buNone/>
              <a:defRPr sz="2200">
                <a:solidFill>
                  <a:schemeClr val="bg2"/>
                </a:solidFill>
                <a:latin typeface="+mn-lt"/>
              </a:defRPr>
            </a:lvl1pPr>
            <a:lvl2pPr marL="0" indent="0">
              <a:spcBef>
                <a:spcPts val="3000"/>
              </a:spcBef>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sp>
        <p:nvSpPr>
          <p:cNvPr id="10" name="Title 1"/>
          <p:cNvSpPr>
            <a:spLocks noGrp="1"/>
          </p:cNvSpPr>
          <p:nvPr>
            <p:ph type="title"/>
          </p:nvPr>
        </p:nvSpPr>
        <p:spPr>
          <a:xfrm>
            <a:off x="609600" y="2653041"/>
            <a:ext cx="3310965" cy="886397"/>
          </a:xfrm>
        </p:spPr>
        <p:txBody>
          <a:bodyPr vert="horz" lIns="0" tIns="0" rIns="0" bIns="0" rtlCol="0" anchor="t" anchorCtr="0">
            <a:spAutoFit/>
          </a:bodyPr>
          <a:lstStyle>
            <a:lvl1pPr>
              <a:defRPr lang="en-US" sz="3200" dirty="0"/>
            </a:lvl1pPr>
          </a:lstStyle>
          <a:p>
            <a:pPr lvl="0"/>
            <a:r>
              <a:rPr lang="en-US"/>
              <a:t>Click to edit Master title style</a:t>
            </a:r>
            <a:endParaRPr lang="en-US" dirty="0"/>
          </a:p>
        </p:txBody>
      </p:sp>
      <p:cxnSp>
        <p:nvCxnSpPr>
          <p:cNvPr id="11" name="Straight Connector 10"/>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7B1C9E1D-34F6-4626-B90C-C875F8EB7201}"/>
              </a:ext>
            </a:extLst>
          </p:cNvPr>
          <p:cNvSpPr/>
          <p:nvPr userDrawn="1"/>
        </p:nvSpPr>
        <p:spPr>
          <a:xfrm>
            <a:off x="4514850" y="224116"/>
            <a:ext cx="7354416" cy="6314512"/>
          </a:xfrm>
          <a:prstGeom prst="rect">
            <a:avLst/>
          </a:prstGeom>
          <a:solidFill>
            <a:schemeClr val="accent4"/>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04944780"/>
      </p:ext>
    </p:extLst>
  </p:cSld>
  <p:clrMapOvr>
    <a:masterClrMapping/>
  </p:clrMapOvr>
</p:sldLayout>
</file>

<file path=ppt/slideLayouts/slideLayout17.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p:cSld name="Split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5407" y="2340630"/>
            <a:ext cx="3311917" cy="4026744"/>
          </a:xfrm>
        </p:spPr>
        <p:txBody>
          <a:bodyPr/>
          <a:lstStyle>
            <a:lvl1pPr marL="0" indent="0">
              <a:spcBef>
                <a:spcPts val="1200"/>
              </a:spcBef>
              <a:spcAft>
                <a:spcPts val="0"/>
              </a:spcAft>
              <a:buFontTx/>
              <a:buNone/>
              <a:defRPr sz="2000" i="1">
                <a:solidFill>
                  <a:schemeClr val="bg2"/>
                </a:solidFill>
                <a:latin typeface="+mn-lt"/>
              </a:defRPr>
            </a:lvl1pPr>
            <a:lvl2pPr marL="230188" indent="0">
              <a:spcBef>
                <a:spcPts val="1200"/>
              </a:spcBef>
              <a:buFontTx/>
              <a:buNone/>
              <a:defRPr sz="1800" i="1">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6" name="Footer Placeholder 5"/>
          <p:cNvSpPr>
            <a:spLocks noGrp="1"/>
          </p:cNvSpPr>
          <p:nvPr>
            <p:ph type="ftr" sz="quarter" idx="11"/>
          </p:nvPr>
        </p:nvSpPr>
        <p:spPr/>
        <p:txBody>
          <a:bodyPr/>
          <a:lstStyle>
            <a:lvl1pPr>
              <a:defRPr>
                <a:solidFill>
                  <a:schemeClr val="bg2"/>
                </a:solidFill>
              </a:defRPr>
            </a:lvl1pPr>
          </a:lstStyle>
          <a:p>
            <a:r>
              <a:rPr lang="en-US"/>
              <a:t>©2025 Seyfarth Shaw LLP. All rights reserved. Private and Confidential</a:t>
            </a:r>
            <a:endParaRPr lang="en-US" dirty="0"/>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5" name="Content Placeholder 2"/>
          <p:cNvSpPr>
            <a:spLocks noGrp="1"/>
          </p:cNvSpPr>
          <p:nvPr>
            <p:ph sz="half" idx="13"/>
          </p:nvPr>
        </p:nvSpPr>
        <p:spPr>
          <a:xfrm>
            <a:off x="4475204" y="1920484"/>
            <a:ext cx="7148853" cy="4640736"/>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32" name="Text Placeholder 4"/>
          <p:cNvSpPr>
            <a:spLocks noGrp="1"/>
          </p:cNvSpPr>
          <p:nvPr>
            <p:ph type="body" sz="quarter" idx="16"/>
          </p:nvPr>
        </p:nvSpPr>
        <p:spPr>
          <a:xfrm>
            <a:off x="4475204" y="1314591"/>
            <a:ext cx="6643003" cy="369332"/>
          </a:xfrm>
        </p:spPr>
        <p:txBody>
          <a:bodyPr wrap="square" anchor="ctr" anchorCtr="0">
            <a:spAutoFit/>
          </a:bodyPr>
          <a:lstStyle>
            <a:lvl1pPr marL="0" indent="0" algn="l">
              <a:buNone/>
              <a:defRPr sz="2400" b="1">
                <a:solidFill>
                  <a:schemeClr val="bg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cxnSp>
        <p:nvCxnSpPr>
          <p:cNvPr id="14" name="Straight Connector 13"/>
          <p:cNvCxnSpPr/>
          <p:nvPr/>
        </p:nvCxnSpPr>
        <p:spPr>
          <a:xfrm flipV="1">
            <a:off x="4267201" y="1313935"/>
            <a:ext cx="0" cy="5247285"/>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4267201" y="1313935"/>
            <a:ext cx="0" cy="5247285"/>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4267201" y="1313935"/>
            <a:ext cx="0" cy="5247285"/>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2367479"/>
      </p:ext>
    </p:extLst>
  </p:cSld>
  <p:clrMapOvr>
    <a:masterClrMapping/>
  </p:clrMapOvr>
</p:sldLayout>
</file>

<file path=ppt/slideLayouts/slideLayout18.xml><?xml version="1.0" encoding="utf-8"?>
<p:sldLayout xmlns:p14="http://schemas.microsoft.com/office/powerpoint/2010/main" xmlns:a="http://schemas.openxmlformats.org/drawingml/2006/main" xmlns:r="http://schemas.openxmlformats.org/officeDocument/2006/relationships" xmlns:p="http://schemas.openxmlformats.org/presentationml/2006/main" showMasterSp="0" preserve="1">
  <p:cSld name="Vertical Title and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US"/>
              <a:t>©2025 Seyfarth Shaw LLP. All rights reserved. Private and Confidential</a:t>
            </a:r>
            <a:endParaRPr lang="en-US" dirty="0"/>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4" name="Content Placeholder 3"/>
          <p:cNvSpPr>
            <a:spLocks noGrp="1"/>
          </p:cNvSpPr>
          <p:nvPr>
            <p:ph sz="quarter" idx="13"/>
          </p:nvPr>
        </p:nvSpPr>
        <p:spPr>
          <a:xfrm>
            <a:off x="4613838" y="546846"/>
            <a:ext cx="7139268" cy="5809505"/>
          </a:xfrm>
        </p:spPr>
        <p:txBody>
          <a:bodyPr/>
          <a:lstStyle>
            <a:lvl1pPr>
              <a:spcAft>
                <a:spcPts val="600"/>
              </a:spcAft>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565201"/>
            <a:ext cx="3310965" cy="886397"/>
          </a:xfrm>
        </p:spPr>
        <p:txBody>
          <a:bodyPr vert="horz" lIns="0" tIns="0" rIns="0" bIns="0" rtlCol="0" anchor="t" anchorCtr="0">
            <a:spAutoFit/>
          </a:bodyPr>
          <a:lstStyle>
            <a:lvl1pPr>
              <a:defRPr lang="en-US" sz="3200" dirty="0">
                <a:solidFill>
                  <a:schemeClr val="bg2"/>
                </a:solidFill>
              </a:defRPr>
            </a:lvl1pPr>
          </a:lstStyle>
          <a:p>
            <a:pPr lvl="0"/>
            <a:r>
              <a:rPr lang="en-US"/>
              <a:t>Click to edit Master title style</a:t>
            </a:r>
            <a:endParaRPr lang="en-US" dirty="0"/>
          </a:p>
        </p:txBody>
      </p:sp>
      <p:cxnSp>
        <p:nvCxnSpPr>
          <p:cNvPr id="10" name="Straight Connector 9"/>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048289"/>
      </p:ext>
    </p:extLst>
  </p:cSld>
  <p:clrMapOvr>
    <a:masterClrMapping/>
  </p:clrMapOvr>
</p:sldLayout>
</file>

<file path=ppt/slideLayouts/slideLayout19.xml><?xml version="1.0" encoding="utf-8"?>
<p:sldLayout xmlns:p14="http://schemas.microsoft.com/office/powerpoint/2010/main" xmlns:a="http://schemas.openxmlformats.org/drawingml/2006/main" xmlns:r="http://schemas.openxmlformats.org/officeDocument/2006/relationships" xmlns:p="http://schemas.openxmlformats.org/presentationml/2006/main" showMasterSp="0" preserve="1">
  <p:cSld name="1_Vertical Title and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2"/>
                </a:solidFill>
              </a:defRPr>
            </a:lvl1pPr>
          </a:lstStyle>
          <a:p>
            <a:r>
              <a:rPr lang="en-US"/>
              <a:t>©2025 Seyfarth Shaw LLP. All rights reserved. Private and Confidential</a:t>
            </a:r>
            <a:endParaRPr lang="en-US" dirty="0"/>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4" name="Content Placeholder 3"/>
          <p:cNvSpPr>
            <a:spLocks noGrp="1"/>
          </p:cNvSpPr>
          <p:nvPr>
            <p:ph sz="quarter" idx="13"/>
          </p:nvPr>
        </p:nvSpPr>
        <p:spPr>
          <a:xfrm>
            <a:off x="459829" y="546846"/>
            <a:ext cx="7139268" cy="5809505"/>
          </a:xfrm>
        </p:spPr>
        <p:txBody>
          <a:bodyPr/>
          <a:lstStyle>
            <a:lvl1pPr>
              <a:spcAft>
                <a:spcPts val="600"/>
              </a:spcAft>
              <a:defRPr sz="2400">
                <a:solidFill>
                  <a:schemeClr val="bg2"/>
                </a:solidFill>
              </a:defRPr>
            </a:lvl1pPr>
            <a:lvl2pPr>
              <a:defRPr sz="2200">
                <a:solidFill>
                  <a:schemeClr val="bg2"/>
                </a:solidFill>
              </a:defRPr>
            </a:lvl2pPr>
            <a:lvl3pPr>
              <a:defRPr sz="2000">
                <a:solidFill>
                  <a:schemeClr val="bg2"/>
                </a:solidFill>
              </a:defRPr>
            </a:lvl3pPr>
            <a:lvl4pPr>
              <a:defRPr sz="1800">
                <a:solidFill>
                  <a:schemeClr val="bg2"/>
                </a:solidFill>
              </a:defRPr>
            </a:lvl4pPr>
            <a:lvl5pPr>
              <a:defRPr sz="16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8442141" y="2565201"/>
            <a:ext cx="3310965" cy="886397"/>
          </a:xfrm>
        </p:spPr>
        <p:txBody>
          <a:bodyPr vert="horz" lIns="0" tIns="0" rIns="0" bIns="0" rtlCol="0" anchor="t" anchorCtr="0">
            <a:spAutoFit/>
          </a:bodyPr>
          <a:lstStyle>
            <a:lvl1pPr>
              <a:defRPr lang="en-US" sz="3200" dirty="0">
                <a:solidFill>
                  <a:schemeClr val="bg2"/>
                </a:solidFill>
              </a:defRPr>
            </a:lvl1pPr>
          </a:lstStyle>
          <a:p>
            <a:pPr lvl="0"/>
            <a:r>
              <a:rPr lang="en-US"/>
              <a:t>Click to edit Master title style</a:t>
            </a:r>
            <a:endParaRPr lang="en-US" dirty="0"/>
          </a:p>
        </p:txBody>
      </p:sp>
      <p:cxnSp>
        <p:nvCxnSpPr>
          <p:cNvPr id="10" name="Straight Connector 9"/>
          <p:cNvCxnSpPr/>
          <p:nvPr/>
        </p:nvCxnSpPr>
        <p:spPr>
          <a:xfrm rot="16200000" flipV="1">
            <a:off x="4818167"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4818167"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rot="16200000" flipV="1">
            <a:off x="4818167"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8644898"/>
      </p:ext>
    </p:extLst>
  </p:cSld>
  <p:clrMapOvr>
    <a:masterClrMapping/>
  </p:clrMapOvr>
</p:sldLayout>
</file>

<file path=ppt/slideLayouts/slideLayout2.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p:cSld name="Title Pattern Gra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277970" y="1211919"/>
            <a:ext cx="6232935" cy="6225676"/>
          </a:xfrm>
          <a:prstGeom prst="rect">
            <a:avLst/>
          </a:prstGeom>
        </p:spPr>
      </p:pic>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Shaw”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grpSp>
        <p:nvGrpSpPr>
          <p:cNvPr id="17" name="Group 16"/>
          <p:cNvGrpSpPr/>
          <p:nvPr userDrawn="1"/>
        </p:nvGrpSpPr>
        <p:grpSpPr>
          <a:xfrm>
            <a:off x="324854" y="-84221"/>
            <a:ext cx="12921914" cy="7688179"/>
            <a:chOff x="324854" y="-84221"/>
            <a:chExt cx="12921914" cy="7688179"/>
          </a:xfrm>
        </p:grpSpPr>
        <p:sp>
          <p:nvSpPr>
            <p:cNvPr id="18" name="Rectangle 17"/>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©2025 Seyfarth Shaw LLP. All rights reserved. Private and Confidential</a:t>
            </a:r>
            <a:endParaRPr lang="en-US" dirty="0"/>
          </a:p>
        </p:txBody>
      </p:sp>
    </p:spTree>
    <p:extLst>
      <p:ext uri="{BB962C8B-B14F-4D97-AF65-F5344CB8AC3E}">
        <p14:creationId xmlns:p14="http://schemas.microsoft.com/office/powerpoint/2010/main" val="3293947963"/>
      </p:ext>
    </p:extLst>
  </p:cSld>
  <p:clrMapOvr>
    <a:masterClrMapping/>
  </p:clrMapOvr>
</p:sldLayout>
</file>

<file path=ppt/slideLayouts/slideLayout20.xml><?xml version="1.0" encoding="utf-8"?>
<p:sldLayout xmlns:p14="http://schemas.microsoft.com/office/powerpoint/2010/main"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525546"/>
            <a:ext cx="10972800" cy="443198"/>
          </a:xfrm>
        </p:spPr>
        <p:txBody>
          <a:bodyPr/>
          <a:lstStyle>
            <a:lvl1pPr>
              <a:defRPr>
                <a:solidFill>
                  <a:schemeClr val="bg2"/>
                </a:solidFill>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t>©2025 Seyfarth Shaw LLP. All rights reserved. Private and Confidential</a:t>
            </a:r>
            <a:endParaRPr lang="en-US" dirty="0"/>
          </a:p>
        </p:txBody>
      </p:sp>
      <p:sp>
        <p:nvSpPr>
          <p:cNvPr id="5" name="Slide Number Placeholder 4"/>
          <p:cNvSpPr>
            <a:spLocks noGrp="1"/>
          </p:cNvSpPr>
          <p:nvPr>
            <p:ph type="sldNum" sz="quarter" idx="12"/>
          </p:nvPr>
        </p:nvSpPr>
        <p:spPr/>
        <p:txBody>
          <a:bodyPr/>
          <a:lstStyle/>
          <a:p>
            <a:fld id="{8F61AF13-11BC-4357-89F3-660C939FF256}" type="slidenum">
              <a:rPr lang="en-US" smtClean="0"/>
              <a:t>‹#›</a:t>
            </a:fld>
            <a:endParaRPr lang="en-US" dirty="0"/>
          </a:p>
        </p:txBody>
      </p:sp>
    </p:spTree>
    <p:extLst>
      <p:ext uri="{BB962C8B-B14F-4D97-AF65-F5344CB8AC3E}">
        <p14:creationId xmlns:p14="http://schemas.microsoft.com/office/powerpoint/2010/main" val="2851098463"/>
      </p:ext>
    </p:extLst>
  </p:cSld>
  <p:clrMapOvr>
    <a:masterClrMapping/>
  </p:clrMapOvr>
</p:sldLayout>
</file>

<file path=ppt/slideLayouts/slideLayout21.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p:cSld name="1_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5"/>
          <p:cNvSpPr>
            <a:spLocks noGrp="1"/>
          </p:cNvSpPr>
          <p:nvPr>
            <p:ph type="ftr" sz="quarter" idx="11"/>
          </p:nvPr>
        </p:nvSpPr>
        <p:spPr/>
        <p:txBody>
          <a:bodyPr/>
          <a:lstStyle/>
          <a:p>
            <a:r>
              <a:rPr lang="en-US"/>
              <a:t>©2025 Seyfarth Shaw LLP. All rights reserved. Private and Confidential</a:t>
            </a:r>
            <a:endParaRPr lang="en-US" dirty="0"/>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6" name="Content Placeholder 2"/>
          <p:cNvSpPr>
            <a:spLocks noGrp="1"/>
          </p:cNvSpPr>
          <p:nvPr>
            <p:ph sz="half" idx="14"/>
          </p:nvPr>
        </p:nvSpPr>
        <p:spPr>
          <a:xfrm>
            <a:off x="8095289" y="1155032"/>
            <a:ext cx="3311917" cy="5358064"/>
          </a:xfrm>
        </p:spPr>
        <p:txBody>
          <a:bodyPr/>
          <a:lstStyle>
            <a:lvl1pPr marL="231775" indent="-231775">
              <a:spcAft>
                <a:spcPts val="0"/>
              </a:spcAft>
              <a:buFont typeface="Arial" panose="020B0604020202020204" pitchFamily="34" charset="0"/>
              <a:buChar char="•"/>
              <a:defRPr sz="2000">
                <a:solidFill>
                  <a:schemeClr val="tx1"/>
                </a:solidFill>
                <a:latin typeface="+mn-lt"/>
              </a:defRPr>
            </a:lvl1pPr>
            <a:lvl2pPr marL="461963" indent="-231775">
              <a:spcBef>
                <a:spcPts val="1200"/>
              </a:spcBef>
              <a:buFont typeface="Arial" panose="020B0604020202020204" pitchFamily="34" charset="0"/>
              <a:buChar char="–"/>
              <a:defRPr sz="18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5" name="Text Placeholder 4"/>
          <p:cNvSpPr>
            <a:spLocks noGrp="1"/>
          </p:cNvSpPr>
          <p:nvPr>
            <p:ph type="body" sz="quarter" idx="15"/>
          </p:nvPr>
        </p:nvSpPr>
        <p:spPr>
          <a:xfrm>
            <a:off x="609600" y="1155700"/>
            <a:ext cx="7307263" cy="5357813"/>
          </a:xfrm>
        </p:spPr>
        <p:txBody>
          <a:bodyPr/>
          <a:lstStyle>
            <a:lvl1pPr>
              <a:defRPr sz="24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55960873"/>
      </p:ext>
    </p:extLst>
  </p:cSld>
  <p:clrMapOvr>
    <a:masterClrMapping/>
  </p:clrMapOvr>
</p:sldLayout>
</file>

<file path=ppt/slideLayouts/slideLayout22.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7" name="Rectangle 26"/>
          <p:cNvSpPr/>
          <p:nvPr/>
        </p:nvSpPr>
        <p:spPr bwMode="ltGray">
          <a:xfrm>
            <a:off x="63634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Rectangle 29"/>
          <p:cNvSpPr/>
          <p:nvPr/>
        </p:nvSpPr>
        <p:spPr bwMode="ltGray">
          <a:xfrm>
            <a:off x="4359660"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Rectangle 30"/>
          <p:cNvSpPr/>
          <p:nvPr/>
        </p:nvSpPr>
        <p:spPr bwMode="ltGray">
          <a:xfrm>
            <a:off x="808297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7918" y="2291592"/>
            <a:ext cx="3311917" cy="4221504"/>
          </a:xfrm>
        </p:spPr>
        <p:txBody>
          <a:bodyPr/>
          <a:lstStyle>
            <a:lvl1pPr marL="231775" indent="-231775">
              <a:spcBef>
                <a:spcPts val="1200"/>
              </a:spcBef>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6" name="Footer Placeholder 5"/>
          <p:cNvSpPr>
            <a:spLocks noGrp="1"/>
          </p:cNvSpPr>
          <p:nvPr>
            <p:ph type="ftr" sz="quarter" idx="11"/>
          </p:nvPr>
        </p:nvSpPr>
        <p:spPr/>
        <p:txBody>
          <a:bodyPr/>
          <a:lstStyle/>
          <a:p>
            <a:r>
              <a:rPr lang="en-US"/>
              <a:t>©2025 Seyfarth Shaw LLP. All rights reserved. Private and Confidential</a:t>
            </a:r>
            <a:endParaRPr lang="en-US" dirty="0"/>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5" name="Content Placeholder 2"/>
          <p:cNvSpPr>
            <a:spLocks noGrp="1"/>
          </p:cNvSpPr>
          <p:nvPr>
            <p:ph sz="half" idx="13"/>
          </p:nvPr>
        </p:nvSpPr>
        <p:spPr>
          <a:xfrm>
            <a:off x="4433547" y="2291592"/>
            <a:ext cx="3311917" cy="4221504"/>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6" name="Content Placeholder 2"/>
          <p:cNvSpPr>
            <a:spLocks noGrp="1"/>
          </p:cNvSpPr>
          <p:nvPr>
            <p:ph sz="half" idx="14"/>
          </p:nvPr>
        </p:nvSpPr>
        <p:spPr>
          <a:xfrm>
            <a:off x="8095289" y="2291592"/>
            <a:ext cx="3311917" cy="4221504"/>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8" name="Text Placeholder 2"/>
          <p:cNvSpPr>
            <a:spLocks noGrp="1"/>
          </p:cNvSpPr>
          <p:nvPr>
            <p:ph type="body" idx="15"/>
          </p:nvPr>
        </p:nvSpPr>
        <p:spPr>
          <a:xfrm>
            <a:off x="933834" y="1275710"/>
            <a:ext cx="2857116"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Text Placeholder 4"/>
          <p:cNvSpPr>
            <a:spLocks noGrp="1"/>
          </p:cNvSpPr>
          <p:nvPr>
            <p:ph type="body" sz="quarter" idx="3"/>
          </p:nvPr>
        </p:nvSpPr>
        <p:spPr>
          <a:xfrm>
            <a:off x="4677637" y="1275710"/>
            <a:ext cx="2931007"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2" name="Text Placeholder 4"/>
          <p:cNvSpPr>
            <a:spLocks noGrp="1"/>
          </p:cNvSpPr>
          <p:nvPr>
            <p:ph type="body" sz="quarter" idx="16"/>
          </p:nvPr>
        </p:nvSpPr>
        <p:spPr>
          <a:xfrm>
            <a:off x="8363657" y="1273849"/>
            <a:ext cx="2931007"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Rectangle 13"/>
          <p:cNvSpPr/>
          <p:nvPr/>
        </p:nvSpPr>
        <p:spPr bwMode="ltGray">
          <a:xfrm>
            <a:off x="63634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4"/>
          <p:cNvSpPr/>
          <p:nvPr/>
        </p:nvSpPr>
        <p:spPr bwMode="ltGray">
          <a:xfrm>
            <a:off x="4359660"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p:cNvSpPr/>
          <p:nvPr/>
        </p:nvSpPr>
        <p:spPr bwMode="ltGray">
          <a:xfrm>
            <a:off x="808297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ectangle 16"/>
          <p:cNvSpPr/>
          <p:nvPr userDrawn="1"/>
        </p:nvSpPr>
        <p:spPr bwMode="ltGray">
          <a:xfrm>
            <a:off x="63634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ectangle 17"/>
          <p:cNvSpPr/>
          <p:nvPr userDrawn="1"/>
        </p:nvSpPr>
        <p:spPr bwMode="ltGray">
          <a:xfrm>
            <a:off x="4359660"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userDrawn="1"/>
        </p:nvSpPr>
        <p:spPr bwMode="ltGray">
          <a:xfrm>
            <a:off x="8082975" y="1220172"/>
            <a:ext cx="3499425" cy="846018"/>
          </a:xfrm>
          <a:prstGeom prst="rect">
            <a:avLst/>
          </a:prstGeom>
          <a:solidFill>
            <a:srgbClr val="009D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578375008"/>
      </p:ext>
    </p:extLst>
  </p:cSld>
  <p:clrMapOvr>
    <a:masterClrMapping/>
  </p:clrMapOvr>
</p:sldLayout>
</file>

<file path=ppt/slideLayouts/slideLayout23.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7" name="Rectangle 26"/>
          <p:cNvSpPr/>
          <p:nvPr/>
        </p:nvSpPr>
        <p:spPr bwMode="ltGray">
          <a:xfrm>
            <a:off x="439733"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0" name="Rectangle 29"/>
          <p:cNvSpPr/>
          <p:nvPr/>
        </p:nvSpPr>
        <p:spPr bwMode="ltGray">
          <a:xfrm>
            <a:off x="3357100"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Rectangle 30"/>
          <p:cNvSpPr/>
          <p:nvPr/>
        </p:nvSpPr>
        <p:spPr bwMode="ltGray">
          <a:xfrm>
            <a:off x="6274467"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1307" y="2275549"/>
            <a:ext cx="2567464" cy="4157335"/>
          </a:xfrm>
        </p:spPr>
        <p:txBody>
          <a:bodyPr/>
          <a:lstStyle>
            <a:lvl1pPr marL="231775" indent="-231775">
              <a:spcBef>
                <a:spcPts val="1200"/>
              </a:spcBef>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6" name="Footer Placeholder 5"/>
          <p:cNvSpPr>
            <a:spLocks noGrp="1"/>
          </p:cNvSpPr>
          <p:nvPr>
            <p:ph type="ftr" sz="quarter" idx="11"/>
          </p:nvPr>
        </p:nvSpPr>
        <p:spPr/>
        <p:txBody>
          <a:bodyPr/>
          <a:lstStyle/>
          <a:p>
            <a:r>
              <a:rPr lang="en-US"/>
              <a:t>©2025 Seyfarth Shaw LLP. All rights reserved. Private and Confidential</a:t>
            </a:r>
            <a:endParaRPr lang="en-US" dirty="0"/>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5" name="Content Placeholder 2"/>
          <p:cNvSpPr>
            <a:spLocks noGrp="1"/>
          </p:cNvSpPr>
          <p:nvPr>
            <p:ph sz="half" idx="13"/>
          </p:nvPr>
        </p:nvSpPr>
        <p:spPr>
          <a:xfrm>
            <a:off x="3402253" y="2275549"/>
            <a:ext cx="2567464" cy="4157335"/>
          </a:xfrm>
        </p:spPr>
        <p:txBody>
          <a:bodyPr/>
          <a:lstStyle>
            <a:lvl1pPr marL="176213" indent="-176213">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6" name="Content Placeholder 2"/>
          <p:cNvSpPr>
            <a:spLocks noGrp="1"/>
          </p:cNvSpPr>
          <p:nvPr>
            <p:ph sz="half" idx="14"/>
          </p:nvPr>
        </p:nvSpPr>
        <p:spPr>
          <a:xfrm>
            <a:off x="6303200" y="2275549"/>
            <a:ext cx="2567464" cy="4157335"/>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28" name="Text Placeholder 2"/>
          <p:cNvSpPr>
            <a:spLocks noGrp="1"/>
          </p:cNvSpPr>
          <p:nvPr>
            <p:ph type="body" idx="15"/>
          </p:nvPr>
        </p:nvSpPr>
        <p:spPr>
          <a:xfrm>
            <a:off x="737223" y="1259668"/>
            <a:ext cx="2214893"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Text Placeholder 4"/>
          <p:cNvSpPr>
            <a:spLocks noGrp="1"/>
          </p:cNvSpPr>
          <p:nvPr>
            <p:ph type="body" sz="quarter" idx="3"/>
          </p:nvPr>
        </p:nvSpPr>
        <p:spPr>
          <a:xfrm>
            <a:off x="3692886" y="1259668"/>
            <a:ext cx="2272175"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2" name="Text Placeholder 4"/>
          <p:cNvSpPr>
            <a:spLocks noGrp="1"/>
          </p:cNvSpPr>
          <p:nvPr>
            <p:ph type="body" sz="quarter" idx="16"/>
          </p:nvPr>
        </p:nvSpPr>
        <p:spPr>
          <a:xfrm>
            <a:off x="6566138" y="1257807"/>
            <a:ext cx="2272175"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Rectangle 15"/>
          <p:cNvSpPr/>
          <p:nvPr/>
        </p:nvSpPr>
        <p:spPr bwMode="ltGray">
          <a:xfrm>
            <a:off x="9191832"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Content Placeholder 2"/>
          <p:cNvSpPr>
            <a:spLocks noGrp="1"/>
          </p:cNvSpPr>
          <p:nvPr>
            <p:ph sz="half" idx="17"/>
          </p:nvPr>
        </p:nvSpPr>
        <p:spPr>
          <a:xfrm>
            <a:off x="9204147" y="2275549"/>
            <a:ext cx="2567464" cy="4157335"/>
          </a:xfrm>
        </p:spPr>
        <p:txBody>
          <a:bodyPr/>
          <a:lstStyle>
            <a:lvl1pPr marL="231775" indent="-231775">
              <a:spcAft>
                <a:spcPts val="0"/>
              </a:spcAft>
              <a:buFont typeface="Arial" panose="020B0604020202020204" pitchFamily="34" charset="0"/>
              <a:buChar char="•"/>
              <a:defRPr sz="2000">
                <a:solidFill>
                  <a:schemeClr val="bg2"/>
                </a:solidFill>
                <a:latin typeface="+mn-lt"/>
              </a:defRPr>
            </a:lvl1pPr>
            <a:lvl2pPr marL="461963" indent="-231775">
              <a:spcBef>
                <a:spcPts val="1200"/>
              </a:spcBef>
              <a:buFont typeface="Arial" panose="020B0604020202020204" pitchFamily="34" charset="0"/>
              <a:buChar char="–"/>
              <a:defRPr sz="1800">
                <a:solidFill>
                  <a:schemeClr val="bg2"/>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p:txBody>
      </p:sp>
      <p:sp>
        <p:nvSpPr>
          <p:cNvPr id="18" name="Text Placeholder 4"/>
          <p:cNvSpPr>
            <a:spLocks noGrp="1"/>
          </p:cNvSpPr>
          <p:nvPr>
            <p:ph type="body" sz="quarter" idx="18"/>
          </p:nvPr>
        </p:nvSpPr>
        <p:spPr>
          <a:xfrm>
            <a:off x="9472514" y="1257807"/>
            <a:ext cx="2272175" cy="738664"/>
          </a:xfrm>
        </p:spPr>
        <p:txBody>
          <a:bodyPr wrap="square" anchor="ctr" anchorCtr="0">
            <a:spAutoFit/>
          </a:bodyPr>
          <a:lstStyle>
            <a:lvl1pPr marL="0" indent="0" algn="l">
              <a:buNone/>
              <a:defRPr sz="2400" b="1">
                <a:solidFill>
                  <a:schemeClr val="tx2"/>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Rectangle 18"/>
          <p:cNvSpPr/>
          <p:nvPr/>
        </p:nvSpPr>
        <p:spPr bwMode="ltGray">
          <a:xfrm>
            <a:off x="439733"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p:cNvSpPr/>
          <p:nvPr/>
        </p:nvSpPr>
        <p:spPr bwMode="ltGray">
          <a:xfrm>
            <a:off x="3357100"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Rectangle 20"/>
          <p:cNvSpPr/>
          <p:nvPr/>
        </p:nvSpPr>
        <p:spPr bwMode="ltGray">
          <a:xfrm>
            <a:off x="6274467"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Rectangle 21"/>
          <p:cNvSpPr/>
          <p:nvPr/>
        </p:nvSpPr>
        <p:spPr bwMode="ltGray">
          <a:xfrm>
            <a:off x="9191832"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p:cNvSpPr/>
          <p:nvPr userDrawn="1"/>
        </p:nvSpPr>
        <p:spPr bwMode="ltGray">
          <a:xfrm>
            <a:off x="439733"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Rectangle 23"/>
          <p:cNvSpPr/>
          <p:nvPr userDrawn="1"/>
        </p:nvSpPr>
        <p:spPr bwMode="ltGray">
          <a:xfrm>
            <a:off x="3357100"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Rectangle 32"/>
          <p:cNvSpPr/>
          <p:nvPr userDrawn="1"/>
        </p:nvSpPr>
        <p:spPr bwMode="ltGray">
          <a:xfrm>
            <a:off x="6274467"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Rectangle 33"/>
          <p:cNvSpPr/>
          <p:nvPr userDrawn="1"/>
        </p:nvSpPr>
        <p:spPr bwMode="ltGray">
          <a:xfrm>
            <a:off x="9191832" y="1204130"/>
            <a:ext cx="2712824" cy="846018"/>
          </a:xfrm>
          <a:prstGeom prst="rect">
            <a:avLst/>
          </a:prstGeom>
          <a:solidFill>
            <a:srgbClr val="009D93"/>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544940953"/>
      </p:ext>
    </p:extLst>
  </p:cSld>
  <p:clrMapOvr>
    <a:masterClrMapping/>
  </p:clrMapOvr>
</p:sldLayout>
</file>

<file path=ppt/slideLayouts/slideLayout24.xml><?xml version="1.0" encoding="utf-8"?>
<p:sldLayout xmlns:p14="http://schemas.microsoft.com/office/powerpoint/2010/main" xmlns:a="http://schemas.openxmlformats.org/drawingml/2006/main" xmlns:r="http://schemas.openxmlformats.org/officeDocument/2006/relationships" xmlns:p="http://schemas.openxmlformats.org/presentationml/2006/main" showMasterSp="0" type="blank" preserve="1">
  <p:cSld name="Blank Whit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bg2"/>
                </a:solidFill>
              </a:defRPr>
            </a:lvl1pPr>
          </a:lstStyle>
          <a:p>
            <a:r>
              <a:rPr lang="en-US"/>
              <a:t>©2025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p>
            <a:fld id="{8F61AF13-11BC-4357-89F3-660C939FF256}" type="slidenum">
              <a:rPr lang="en-US" smtClean="0"/>
              <a:t>‹#›</a:t>
            </a:fld>
            <a:endParaRPr lang="en-US" dirty="0"/>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8917384"/>
      </p:ext>
    </p:extLst>
  </p:cSld>
  <p:clrMapOvr>
    <a:masterClrMapping/>
  </p:clrMapOvr>
</p:sldLayout>
</file>

<file path=ppt/slideLayouts/slideLayout25.xml><?xml version="1.0" encoding="utf-8"?>
<p:sldLayout xmlns:p14="http://schemas.microsoft.com/office/powerpoint/2010/main" xmlns:a="http://schemas.openxmlformats.org/drawingml/2006/main" xmlns:r="http://schemas.openxmlformats.org/officeDocument/2006/relationships" xmlns:p="http://schemas.openxmlformats.org/presentationml/2006/main" showMasterSp="0" type="blank" preserve="1">
  <p:cSld name="1_Blank Black">
    <p:bg>
      <p:bgPr>
        <a:solidFill>
          <a:schemeClr val="bg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©2025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7029677"/>
      </p:ext>
    </p:extLst>
  </p:cSld>
  <p:clrMapOvr>
    <a:masterClrMapping/>
  </p:clrMapOvr>
</p:sldLayout>
</file>

<file path=ppt/slideLayouts/slideLayout26.xml><?xml version="1.0" encoding="utf-8"?>
<p:sldLayout xmlns:p14="http://schemas.microsoft.com/office/powerpoint/2010/main" xmlns:a="http://schemas.openxmlformats.org/drawingml/2006/main" xmlns:r="http://schemas.openxmlformats.org/officeDocument/2006/relationships" xmlns:p="http://schemas.openxmlformats.org/presentationml/2006/main" showMasterSp="0" type="blank" preserve="1">
  <p:cSld name="2_Blank Gray">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©2025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789237"/>
      </p:ext>
    </p:extLst>
  </p:cSld>
  <p:clrMapOvr>
    <a:masterClrMapping/>
  </p:clrMapOvr>
</p:sldLayout>
</file>

<file path=ppt/slideLayouts/slideLayout27.xml><?xml version="1.0" encoding="utf-8"?>
<p:sldLayout xmlns:p14="http://schemas.microsoft.com/office/powerpoint/2010/main" xmlns:a="http://schemas.openxmlformats.org/drawingml/2006/main" xmlns:r="http://schemas.openxmlformats.org/officeDocument/2006/relationships" xmlns:p="http://schemas.openxmlformats.org/presentationml/2006/main" showMasterSp="0" type="blank" preserve="1">
  <p:cSld name="Blank - Orange">
    <p:bg>
      <p:bgPr>
        <a:solidFill>
          <a:schemeClr val="accent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©2025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036271"/>
      </p:ext>
    </p:extLst>
  </p:cSld>
  <p:clrMapOvr>
    <a:masterClrMapping/>
  </p:clrMapOvr>
</p:sldLayout>
</file>

<file path=ppt/slideLayouts/slideLayout28.xml><?xml version="1.0" encoding="utf-8"?>
<p:sldLayout xmlns:p14="http://schemas.microsoft.com/office/powerpoint/2010/main" xmlns:a="http://schemas.openxmlformats.org/drawingml/2006/main" xmlns:r="http://schemas.openxmlformats.org/officeDocument/2006/relationships" xmlns:p="http://schemas.openxmlformats.org/presentationml/2006/main" showMasterSp="0" type="blank" preserve="1">
  <p:cSld name="Blank - Dark Orange">
    <p:bg>
      <p:bgPr>
        <a:solidFill>
          <a:schemeClr val="accent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©2025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0899720"/>
      </p:ext>
    </p:extLst>
  </p:cSld>
  <p:clrMapOvr>
    <a:masterClrMapping/>
  </p:clrMapOvr>
</p:sldLayout>
</file>

<file path=ppt/slideLayouts/slideLayout29.xml><?xml version="1.0" encoding="utf-8"?>
<p:sldLayout xmlns:p14="http://schemas.microsoft.com/office/powerpoint/2010/main" xmlns:a="http://schemas.openxmlformats.org/drawingml/2006/main" xmlns:r="http://schemas.openxmlformats.org/officeDocument/2006/relationships" xmlns:p="http://schemas.openxmlformats.org/presentationml/2006/main" showMasterSp="0" type="blank" preserve="1">
  <p:cSld name="Blank - Teal">
    <p:bg>
      <p:bgPr>
        <a:solidFill>
          <a:schemeClr val="accent3"/>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©2025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2694137"/>
      </p:ext>
    </p:extLst>
  </p:cSld>
  <p:clrMapOvr>
    <a:masterClrMapping/>
  </p:clrMapOvr>
</p:sldLayout>
</file>

<file path=ppt/slideLayouts/slideLayout3.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p:cSld name="1_Title Pattern Whit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bg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26" name="Group 25"/>
          <p:cNvGrpSpPr/>
          <p:nvPr userDrawn="1"/>
        </p:nvGrpSpPr>
        <p:grpSpPr>
          <a:xfrm>
            <a:off x="665377" y="5537861"/>
            <a:ext cx="4423901" cy="456933"/>
            <a:chOff x="7091159" y="5378260"/>
            <a:chExt cx="4423901" cy="456933"/>
          </a:xfrm>
        </p:grpSpPr>
        <p:sp>
          <p:nvSpPr>
            <p:cNvPr id="29" name="TextBox 28"/>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2"/>
                  </a:solidFill>
                  <a:effectLst/>
                  <a:uLnTx/>
                  <a:uFillTx/>
                  <a:latin typeface="Arial"/>
                  <a:ea typeface="+mn-ea"/>
                  <a:cs typeface="+mn-cs"/>
                </a:rPr>
                <a:t>“Seyfarth Shaw” refers to Seyfarth Shaw LLP (an Illinois limited liability partnership). </a:t>
              </a:r>
            </a:p>
          </p:txBody>
        </p:sp>
        <p:sp>
          <p:nvSpPr>
            <p:cNvPr id="28" name="TextBox 27"/>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2"/>
                  </a:solidFill>
                  <a:effectLst/>
                  <a:uLnTx/>
                  <a:uFillTx/>
                  <a:latin typeface="Arial"/>
                  <a:ea typeface="+mn-ea"/>
                  <a:cs typeface="+mn-cs"/>
                </a:rPr>
                <a:t>Seyfarth Shaw LLP</a:t>
              </a:r>
            </a:p>
          </p:txBody>
        </p:sp>
      </p:gr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404" y="963686"/>
            <a:ext cx="2048796" cy="504545"/>
          </a:xfrm>
          <a:prstGeom prst="rect">
            <a:avLst/>
          </a:prstGeom>
        </p:spPr>
      </p:pic>
      <p:grpSp>
        <p:nvGrpSpPr>
          <p:cNvPr id="17" name="Group 16"/>
          <p:cNvGrpSpPr/>
          <p:nvPr userDrawn="1"/>
        </p:nvGrpSpPr>
        <p:grpSpPr>
          <a:xfrm>
            <a:off x="6284913" y="1217613"/>
            <a:ext cx="6219825" cy="6213475"/>
            <a:chOff x="6284913" y="1217613"/>
            <a:chExt cx="6219825" cy="6213475"/>
          </a:xfrm>
        </p:grpSpPr>
        <p:sp>
          <p:nvSpPr>
            <p:cNvPr id="6" name="Freeform 5"/>
            <p:cNvSpPr>
              <a:spLocks/>
            </p:cNvSpPr>
            <p:nvPr userDrawn="1"/>
          </p:nvSpPr>
          <p:spPr bwMode="auto">
            <a:xfrm>
              <a:off x="8358188" y="3287713"/>
              <a:ext cx="2073275" cy="2073275"/>
            </a:xfrm>
            <a:custGeom>
              <a:avLst/>
              <a:gdLst>
                <a:gd name="T0" fmla="*/ 0 w 1334"/>
                <a:gd name="T1" fmla="*/ 1334 h 1334"/>
                <a:gd name="T2" fmla="*/ 1334 w 1334"/>
                <a:gd name="T3" fmla="*/ 0 h 1334"/>
                <a:gd name="T4" fmla="*/ 0 w 1334"/>
                <a:gd name="T5" fmla="*/ 0 h 1334"/>
                <a:gd name="T6" fmla="*/ 0 w 1334"/>
                <a:gd name="T7" fmla="*/ 1334 h 1334"/>
              </a:gdLst>
              <a:ahLst/>
              <a:cxnLst>
                <a:cxn ang="0">
                  <a:pos x="T0" y="T1"/>
                </a:cxn>
                <a:cxn ang="0">
                  <a:pos x="T2" y="T3"/>
                </a:cxn>
                <a:cxn ang="0">
                  <a:pos x="T4" y="T5"/>
                </a:cxn>
                <a:cxn ang="0">
                  <a:pos x="T6" y="T7"/>
                </a:cxn>
              </a:cxnLst>
              <a:rect l="0" t="0" r="r" b="b"/>
              <a:pathLst>
                <a:path w="1334" h="1334">
                  <a:moveTo>
                    <a:pt x="0" y="1334"/>
                  </a:moveTo>
                  <a:cubicBezTo>
                    <a:pt x="737" y="1334"/>
                    <a:pt x="1334" y="737"/>
                    <a:pt x="1334" y="0"/>
                  </a:cubicBezTo>
                  <a:cubicBezTo>
                    <a:pt x="0" y="0"/>
                    <a:pt x="0" y="0"/>
                    <a:pt x="0" y="0"/>
                  </a:cubicBezTo>
                  <a:lnTo>
                    <a:pt x="0" y="1334"/>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6"/>
            <p:cNvSpPr>
              <a:spLocks/>
            </p:cNvSpPr>
            <p:nvPr userDrawn="1"/>
          </p:nvSpPr>
          <p:spPr bwMode="auto">
            <a:xfrm>
              <a:off x="6284913" y="3287713"/>
              <a:ext cx="2073275" cy="2073275"/>
            </a:xfrm>
            <a:custGeom>
              <a:avLst/>
              <a:gdLst>
                <a:gd name="T0" fmla="*/ 0 w 1333"/>
                <a:gd name="T1" fmla="*/ 0 h 1334"/>
                <a:gd name="T2" fmla="*/ 1333 w 1333"/>
                <a:gd name="T3" fmla="*/ 1334 h 1334"/>
                <a:gd name="T4" fmla="*/ 1333 w 1333"/>
                <a:gd name="T5" fmla="*/ 0 h 1334"/>
                <a:gd name="T6" fmla="*/ 0 w 1333"/>
                <a:gd name="T7" fmla="*/ 0 h 1334"/>
              </a:gdLst>
              <a:ahLst/>
              <a:cxnLst>
                <a:cxn ang="0">
                  <a:pos x="T0" y="T1"/>
                </a:cxn>
                <a:cxn ang="0">
                  <a:pos x="T2" y="T3"/>
                </a:cxn>
                <a:cxn ang="0">
                  <a:pos x="T4" y="T5"/>
                </a:cxn>
                <a:cxn ang="0">
                  <a:pos x="T6" y="T7"/>
                </a:cxn>
              </a:cxnLst>
              <a:rect l="0" t="0" r="r" b="b"/>
              <a:pathLst>
                <a:path w="1333" h="1334">
                  <a:moveTo>
                    <a:pt x="0" y="0"/>
                  </a:moveTo>
                  <a:cubicBezTo>
                    <a:pt x="0" y="737"/>
                    <a:pt x="597" y="1334"/>
                    <a:pt x="1333" y="1334"/>
                  </a:cubicBezTo>
                  <a:cubicBezTo>
                    <a:pt x="1333" y="0"/>
                    <a:pt x="1333" y="0"/>
                    <a:pt x="1333" y="0"/>
                  </a:cubicBezTo>
                  <a:lnTo>
                    <a:pt x="0"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7"/>
            <p:cNvSpPr>
              <a:spLocks/>
            </p:cNvSpPr>
            <p:nvPr userDrawn="1"/>
          </p:nvSpPr>
          <p:spPr bwMode="auto">
            <a:xfrm>
              <a:off x="10431463" y="3287713"/>
              <a:ext cx="2073275" cy="2073275"/>
            </a:xfrm>
            <a:custGeom>
              <a:avLst/>
              <a:gdLst>
                <a:gd name="T0" fmla="*/ 0 w 1333"/>
                <a:gd name="T1" fmla="*/ 1334 h 1334"/>
                <a:gd name="T2" fmla="*/ 1333 w 1333"/>
                <a:gd name="T3" fmla="*/ 0 h 1334"/>
                <a:gd name="T4" fmla="*/ 0 w 1333"/>
                <a:gd name="T5" fmla="*/ 0 h 1334"/>
                <a:gd name="T6" fmla="*/ 0 w 1333"/>
                <a:gd name="T7" fmla="*/ 1334 h 1334"/>
              </a:gdLst>
              <a:ahLst/>
              <a:cxnLst>
                <a:cxn ang="0">
                  <a:pos x="T0" y="T1"/>
                </a:cxn>
                <a:cxn ang="0">
                  <a:pos x="T2" y="T3"/>
                </a:cxn>
                <a:cxn ang="0">
                  <a:pos x="T4" y="T5"/>
                </a:cxn>
                <a:cxn ang="0">
                  <a:pos x="T6" y="T7"/>
                </a:cxn>
              </a:cxnLst>
              <a:rect l="0" t="0" r="r" b="b"/>
              <a:pathLst>
                <a:path w="1333" h="1334">
                  <a:moveTo>
                    <a:pt x="0" y="1334"/>
                  </a:moveTo>
                  <a:cubicBezTo>
                    <a:pt x="736" y="1334"/>
                    <a:pt x="1333" y="737"/>
                    <a:pt x="1333" y="0"/>
                  </a:cubicBezTo>
                  <a:cubicBezTo>
                    <a:pt x="0" y="0"/>
                    <a:pt x="0" y="0"/>
                    <a:pt x="0" y="0"/>
                  </a:cubicBezTo>
                  <a:lnTo>
                    <a:pt x="0" y="1334"/>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8"/>
            <p:cNvSpPr>
              <a:spLocks/>
            </p:cNvSpPr>
            <p:nvPr userDrawn="1"/>
          </p:nvSpPr>
          <p:spPr bwMode="auto">
            <a:xfrm>
              <a:off x="8358188" y="5360988"/>
              <a:ext cx="2073275" cy="2070100"/>
            </a:xfrm>
            <a:custGeom>
              <a:avLst/>
              <a:gdLst>
                <a:gd name="T0" fmla="*/ 1334 w 1334"/>
                <a:gd name="T1" fmla="*/ 0 h 1333"/>
                <a:gd name="T2" fmla="*/ 0 w 1334"/>
                <a:gd name="T3" fmla="*/ 0 h 1333"/>
                <a:gd name="T4" fmla="*/ 0 w 1334"/>
                <a:gd name="T5" fmla="*/ 1333 h 1333"/>
                <a:gd name="T6" fmla="*/ 1334 w 1334"/>
                <a:gd name="T7" fmla="*/ 0 h 1333"/>
              </a:gdLst>
              <a:ahLst/>
              <a:cxnLst>
                <a:cxn ang="0">
                  <a:pos x="T0" y="T1"/>
                </a:cxn>
                <a:cxn ang="0">
                  <a:pos x="T2" y="T3"/>
                </a:cxn>
                <a:cxn ang="0">
                  <a:pos x="T4" y="T5"/>
                </a:cxn>
                <a:cxn ang="0">
                  <a:pos x="T6" y="T7"/>
                </a:cxn>
              </a:cxnLst>
              <a:rect l="0" t="0" r="r" b="b"/>
              <a:pathLst>
                <a:path w="1334" h="1333">
                  <a:moveTo>
                    <a:pt x="1334" y="0"/>
                  </a:moveTo>
                  <a:cubicBezTo>
                    <a:pt x="0" y="0"/>
                    <a:pt x="0" y="0"/>
                    <a:pt x="0" y="0"/>
                  </a:cubicBezTo>
                  <a:cubicBezTo>
                    <a:pt x="0" y="1333"/>
                    <a:pt x="0" y="1333"/>
                    <a:pt x="0" y="1333"/>
                  </a:cubicBezTo>
                  <a:cubicBezTo>
                    <a:pt x="0" y="597"/>
                    <a:pt x="597" y="0"/>
                    <a:pt x="1334" y="0"/>
                  </a:cubicBez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9"/>
            <p:cNvSpPr>
              <a:spLocks/>
            </p:cNvSpPr>
            <p:nvPr userDrawn="1"/>
          </p:nvSpPr>
          <p:spPr bwMode="auto">
            <a:xfrm>
              <a:off x="6284913" y="5360988"/>
              <a:ext cx="2073275" cy="2070100"/>
            </a:xfrm>
            <a:custGeom>
              <a:avLst/>
              <a:gdLst>
                <a:gd name="T0" fmla="*/ 1333 w 1333"/>
                <a:gd name="T1" fmla="*/ 0 h 1333"/>
                <a:gd name="T2" fmla="*/ 0 w 1333"/>
                <a:gd name="T3" fmla="*/ 1333 h 1333"/>
                <a:gd name="T4" fmla="*/ 1333 w 1333"/>
                <a:gd name="T5" fmla="*/ 1333 h 1333"/>
                <a:gd name="T6" fmla="*/ 1333 w 1333"/>
                <a:gd name="T7" fmla="*/ 0 h 1333"/>
              </a:gdLst>
              <a:ahLst/>
              <a:cxnLst>
                <a:cxn ang="0">
                  <a:pos x="T0" y="T1"/>
                </a:cxn>
                <a:cxn ang="0">
                  <a:pos x="T2" y="T3"/>
                </a:cxn>
                <a:cxn ang="0">
                  <a:pos x="T4" y="T5"/>
                </a:cxn>
                <a:cxn ang="0">
                  <a:pos x="T6" y="T7"/>
                </a:cxn>
              </a:cxnLst>
              <a:rect l="0" t="0" r="r" b="b"/>
              <a:pathLst>
                <a:path w="1333" h="1333">
                  <a:moveTo>
                    <a:pt x="1333" y="0"/>
                  </a:moveTo>
                  <a:cubicBezTo>
                    <a:pt x="597" y="0"/>
                    <a:pt x="0" y="597"/>
                    <a:pt x="0" y="1333"/>
                  </a:cubicBezTo>
                  <a:cubicBezTo>
                    <a:pt x="1333" y="1333"/>
                    <a:pt x="1333" y="1333"/>
                    <a:pt x="1333" y="1333"/>
                  </a:cubicBezTo>
                  <a:lnTo>
                    <a:pt x="1333"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0"/>
            <p:cNvSpPr>
              <a:spLocks/>
            </p:cNvSpPr>
            <p:nvPr userDrawn="1"/>
          </p:nvSpPr>
          <p:spPr bwMode="auto">
            <a:xfrm>
              <a:off x="10431463" y="5360988"/>
              <a:ext cx="2073275" cy="2070100"/>
            </a:xfrm>
            <a:custGeom>
              <a:avLst/>
              <a:gdLst>
                <a:gd name="T0" fmla="*/ 0 w 1333"/>
                <a:gd name="T1" fmla="*/ 0 h 1333"/>
                <a:gd name="T2" fmla="*/ 1333 w 1333"/>
                <a:gd name="T3" fmla="*/ 1333 h 1333"/>
                <a:gd name="T4" fmla="*/ 1333 w 1333"/>
                <a:gd name="T5" fmla="*/ 0 h 1333"/>
                <a:gd name="T6" fmla="*/ 0 w 1333"/>
                <a:gd name="T7" fmla="*/ 0 h 1333"/>
              </a:gdLst>
              <a:ahLst/>
              <a:cxnLst>
                <a:cxn ang="0">
                  <a:pos x="T0" y="T1"/>
                </a:cxn>
                <a:cxn ang="0">
                  <a:pos x="T2" y="T3"/>
                </a:cxn>
                <a:cxn ang="0">
                  <a:pos x="T4" y="T5"/>
                </a:cxn>
                <a:cxn ang="0">
                  <a:pos x="T6" y="T7"/>
                </a:cxn>
              </a:cxnLst>
              <a:rect l="0" t="0" r="r" b="b"/>
              <a:pathLst>
                <a:path w="1333" h="1333">
                  <a:moveTo>
                    <a:pt x="0" y="0"/>
                  </a:moveTo>
                  <a:cubicBezTo>
                    <a:pt x="0" y="736"/>
                    <a:pt x="597" y="1333"/>
                    <a:pt x="1333" y="1333"/>
                  </a:cubicBezTo>
                  <a:cubicBezTo>
                    <a:pt x="1333" y="0"/>
                    <a:pt x="1333" y="0"/>
                    <a:pt x="1333" y="0"/>
                  </a:cubicBezTo>
                  <a:lnTo>
                    <a:pt x="0"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1"/>
            <p:cNvSpPr>
              <a:spLocks/>
            </p:cNvSpPr>
            <p:nvPr userDrawn="1"/>
          </p:nvSpPr>
          <p:spPr bwMode="auto">
            <a:xfrm>
              <a:off x="10431463" y="1217613"/>
              <a:ext cx="2073275" cy="2070100"/>
            </a:xfrm>
            <a:custGeom>
              <a:avLst/>
              <a:gdLst>
                <a:gd name="T0" fmla="*/ 1333 w 1333"/>
                <a:gd name="T1" fmla="*/ 1333 h 1333"/>
                <a:gd name="T2" fmla="*/ 1333 w 1333"/>
                <a:gd name="T3" fmla="*/ 0 h 1333"/>
                <a:gd name="T4" fmla="*/ 0 w 1333"/>
                <a:gd name="T5" fmla="*/ 0 h 1333"/>
                <a:gd name="T6" fmla="*/ 1333 w 1333"/>
                <a:gd name="T7" fmla="*/ 1333 h 1333"/>
              </a:gdLst>
              <a:ahLst/>
              <a:cxnLst>
                <a:cxn ang="0">
                  <a:pos x="T0" y="T1"/>
                </a:cxn>
                <a:cxn ang="0">
                  <a:pos x="T2" y="T3"/>
                </a:cxn>
                <a:cxn ang="0">
                  <a:pos x="T4" y="T5"/>
                </a:cxn>
                <a:cxn ang="0">
                  <a:pos x="T6" y="T7"/>
                </a:cxn>
              </a:cxnLst>
              <a:rect l="0" t="0" r="r" b="b"/>
              <a:pathLst>
                <a:path w="1333" h="1333">
                  <a:moveTo>
                    <a:pt x="1333" y="1333"/>
                  </a:moveTo>
                  <a:cubicBezTo>
                    <a:pt x="1333" y="0"/>
                    <a:pt x="1333" y="0"/>
                    <a:pt x="1333" y="0"/>
                  </a:cubicBezTo>
                  <a:cubicBezTo>
                    <a:pt x="0" y="0"/>
                    <a:pt x="0" y="0"/>
                    <a:pt x="0" y="0"/>
                  </a:cubicBezTo>
                  <a:cubicBezTo>
                    <a:pt x="736" y="0"/>
                    <a:pt x="1333" y="597"/>
                    <a:pt x="1333" y="1333"/>
                  </a:cubicBez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2"/>
            <p:cNvSpPr>
              <a:spLocks/>
            </p:cNvSpPr>
            <p:nvPr userDrawn="1"/>
          </p:nvSpPr>
          <p:spPr bwMode="auto">
            <a:xfrm>
              <a:off x="6419850" y="1217613"/>
              <a:ext cx="1938338" cy="2070100"/>
            </a:xfrm>
            <a:custGeom>
              <a:avLst/>
              <a:gdLst>
                <a:gd name="T0" fmla="*/ 0 w 1333"/>
                <a:gd name="T1" fmla="*/ 1333 h 1333"/>
                <a:gd name="T2" fmla="*/ 1333 w 1333"/>
                <a:gd name="T3" fmla="*/ 1333 h 1333"/>
                <a:gd name="T4" fmla="*/ 1333 w 1333"/>
                <a:gd name="T5" fmla="*/ 0 h 1333"/>
                <a:gd name="T6" fmla="*/ 0 w 1333"/>
                <a:gd name="T7" fmla="*/ 1333 h 1333"/>
              </a:gdLst>
              <a:ahLst/>
              <a:cxnLst>
                <a:cxn ang="0">
                  <a:pos x="T0" y="T1"/>
                </a:cxn>
                <a:cxn ang="0">
                  <a:pos x="T2" y="T3"/>
                </a:cxn>
                <a:cxn ang="0">
                  <a:pos x="T4" y="T5"/>
                </a:cxn>
                <a:cxn ang="0">
                  <a:pos x="T6" y="T7"/>
                </a:cxn>
              </a:cxnLst>
              <a:rect l="0" t="0" r="r" b="b"/>
              <a:pathLst>
                <a:path w="1333" h="1333">
                  <a:moveTo>
                    <a:pt x="0" y="1333"/>
                  </a:moveTo>
                  <a:cubicBezTo>
                    <a:pt x="1333" y="1333"/>
                    <a:pt x="1333" y="1333"/>
                    <a:pt x="1333" y="1333"/>
                  </a:cubicBezTo>
                  <a:cubicBezTo>
                    <a:pt x="1333" y="0"/>
                    <a:pt x="1333" y="0"/>
                    <a:pt x="1333" y="0"/>
                  </a:cubicBezTo>
                  <a:cubicBezTo>
                    <a:pt x="1333" y="736"/>
                    <a:pt x="736" y="1333"/>
                    <a:pt x="0" y="1333"/>
                  </a:cubicBez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3"/>
            <p:cNvSpPr>
              <a:spLocks/>
            </p:cNvSpPr>
            <p:nvPr userDrawn="1"/>
          </p:nvSpPr>
          <p:spPr bwMode="auto">
            <a:xfrm>
              <a:off x="8358188" y="1217613"/>
              <a:ext cx="2073275" cy="2070100"/>
            </a:xfrm>
            <a:custGeom>
              <a:avLst/>
              <a:gdLst>
                <a:gd name="T0" fmla="*/ 1334 w 1334"/>
                <a:gd name="T1" fmla="*/ 0 h 1333"/>
                <a:gd name="T2" fmla="*/ 0 w 1334"/>
                <a:gd name="T3" fmla="*/ 1333 h 1333"/>
                <a:gd name="T4" fmla="*/ 1334 w 1334"/>
                <a:gd name="T5" fmla="*/ 1333 h 1333"/>
                <a:gd name="T6" fmla="*/ 1334 w 1334"/>
                <a:gd name="T7" fmla="*/ 0 h 1333"/>
              </a:gdLst>
              <a:ahLst/>
              <a:cxnLst>
                <a:cxn ang="0">
                  <a:pos x="T0" y="T1"/>
                </a:cxn>
                <a:cxn ang="0">
                  <a:pos x="T2" y="T3"/>
                </a:cxn>
                <a:cxn ang="0">
                  <a:pos x="T4" y="T5"/>
                </a:cxn>
                <a:cxn ang="0">
                  <a:pos x="T6" y="T7"/>
                </a:cxn>
              </a:cxnLst>
              <a:rect l="0" t="0" r="r" b="b"/>
              <a:pathLst>
                <a:path w="1334" h="1333">
                  <a:moveTo>
                    <a:pt x="1334" y="0"/>
                  </a:moveTo>
                  <a:cubicBezTo>
                    <a:pt x="597" y="0"/>
                    <a:pt x="0" y="597"/>
                    <a:pt x="0" y="1333"/>
                  </a:cubicBezTo>
                  <a:cubicBezTo>
                    <a:pt x="1334" y="1333"/>
                    <a:pt x="1334" y="1333"/>
                    <a:pt x="1334" y="1333"/>
                  </a:cubicBezTo>
                  <a:lnTo>
                    <a:pt x="1334" y="0"/>
                  </a:lnTo>
                  <a:close/>
                </a:path>
              </a:pathLst>
            </a:custGeom>
            <a:noFill/>
            <a:ln w="12700"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20"/>
          <p:cNvGrpSpPr/>
          <p:nvPr userDrawn="1"/>
        </p:nvGrpSpPr>
        <p:grpSpPr>
          <a:xfrm>
            <a:off x="324854" y="-84221"/>
            <a:ext cx="12921914" cy="7688179"/>
            <a:chOff x="324854" y="-84221"/>
            <a:chExt cx="12921914" cy="7688179"/>
          </a:xfrm>
        </p:grpSpPr>
        <p:sp>
          <p:nvSpPr>
            <p:cNvPr id="22" name="Rectangle 21"/>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3"/>
          <p:cNvSpPr>
            <a:spLocks noGrp="1"/>
          </p:cNvSpPr>
          <p:nvPr>
            <p:ph type="ftr" sz="quarter" idx="12"/>
          </p:nvPr>
        </p:nvSpPr>
        <p:spPr>
          <a:xfrm>
            <a:off x="667512" y="6016752"/>
            <a:ext cx="5486400" cy="123111"/>
          </a:xfrm>
        </p:spPr>
        <p:txBody>
          <a:bodyPr/>
          <a:lstStyle>
            <a:lvl1pPr>
              <a:defRPr sz="800"/>
            </a:lvl1pPr>
          </a:lstStyle>
          <a:p>
            <a:r>
              <a:rPr lang="en-US" dirty="0"/>
              <a:t>©2025 Seyfarth Shaw LLP. All rights reserved. Private and Confidential</a:t>
            </a:r>
          </a:p>
        </p:txBody>
      </p:sp>
    </p:spTree>
    <p:extLst>
      <p:ext uri="{BB962C8B-B14F-4D97-AF65-F5344CB8AC3E}">
        <p14:creationId xmlns:p14="http://schemas.microsoft.com/office/powerpoint/2010/main" val="708234967"/>
      </p:ext>
    </p:extLst>
  </p:cSld>
  <p:clrMapOvr>
    <a:masterClrMapping/>
  </p:clrMapOvr>
</p:sldLayout>
</file>

<file path=ppt/slideLayouts/slideLayout30.xml><?xml version="1.0" encoding="utf-8"?>
<p:sldLayout xmlns:p14="http://schemas.microsoft.com/office/powerpoint/2010/main" xmlns:a="http://schemas.openxmlformats.org/drawingml/2006/main" xmlns:r="http://schemas.openxmlformats.org/officeDocument/2006/relationships" xmlns:p="http://schemas.openxmlformats.org/presentationml/2006/main" showMasterSp="0" type="blank" preserve="1">
  <p:cSld name="Blank - Dark Teal">
    <p:bg>
      <p:bgPr>
        <a:solidFill>
          <a:schemeClr val="accent4"/>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©2025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1533843"/>
      </p:ext>
    </p:extLst>
  </p:cSld>
  <p:clrMapOvr>
    <a:masterClrMapping/>
  </p:clrMapOvr>
</p:sldLayout>
</file>

<file path=ppt/slideLayouts/slideLayout31.xml><?xml version="1.0" encoding="utf-8"?>
<p:sldLayout xmlns:p14="http://schemas.microsoft.com/office/powerpoint/2010/main" xmlns:a="http://schemas.openxmlformats.org/drawingml/2006/main" xmlns:r="http://schemas.openxmlformats.org/officeDocument/2006/relationships" xmlns:p="http://schemas.openxmlformats.org/presentationml/2006/main" showMasterSp="0" type="blank" preserve="1">
  <p:cSld name="Blank - Purple">
    <p:bg>
      <p:bgPr>
        <a:solidFill>
          <a:schemeClr val="accent5"/>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©2025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866170"/>
      </p:ext>
    </p:extLst>
  </p:cSld>
  <p:clrMapOvr>
    <a:masterClrMapping/>
  </p:clrMapOvr>
</p:sldLayout>
</file>

<file path=ppt/slideLayouts/slideLayout32.xml><?xml version="1.0" encoding="utf-8"?>
<p:sldLayout xmlns:p14="http://schemas.microsoft.com/office/powerpoint/2010/main" xmlns:a="http://schemas.openxmlformats.org/drawingml/2006/main" xmlns:r="http://schemas.openxmlformats.org/officeDocument/2006/relationships" xmlns:p="http://schemas.openxmlformats.org/presentationml/2006/main" showMasterSp="0" type="blank" preserve="1">
  <p:cSld name="Blank Light Purple">
    <p:bg>
      <p:bgPr>
        <a:solidFill>
          <a:schemeClr val="accent6"/>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©2025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1082497"/>
      </p:ext>
    </p:extLst>
  </p:cSld>
  <p:clrMapOvr>
    <a:masterClrMapping/>
  </p:clrMapOvr>
</p:sldLayout>
</file>

<file path=ppt/slideLayouts/slideLayout33.xml><?xml version="1.0" encoding="utf-8"?>
<p:sldLayout xmlns:p14="http://schemas.microsoft.com/office/powerpoint/2010/main" xmlns:a="http://schemas.openxmlformats.org/drawingml/2006/main" xmlns:r="http://schemas.openxmlformats.org/officeDocument/2006/relationships" xmlns:p="http://schemas.openxmlformats.org/presentationml/2006/main" showMasterSp="0" type="blank"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3017520"/>
      </p:ext>
    </p:extLst>
  </p:cSld>
  <p:clrMapOvr>
    <a:masterClrMapping/>
  </p:clrMapOvr>
</p:sldLayout>
</file>

<file path=ppt/slideLayouts/slideLayout34.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p:cSld name="Quote Teal">
    <p:bg>
      <p:bgPr>
        <a:solidFill>
          <a:srgbClr val="009D93"/>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©2025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rgbClr val="96DBD2"/>
                </a:solidFill>
              </a:rPr>
              <a:t>“</a:t>
            </a:r>
            <a:endParaRPr lang="en-US" sz="30000" dirty="0">
              <a:solidFill>
                <a:srgbClr val="96DBD2"/>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rgbClr val="96DBD2"/>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endParaRPr lang="en-US" dirty="0"/>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rgbClr val="96DBD2"/>
                </a:solidFill>
              </a:rPr>
              <a:t>“</a:t>
            </a:r>
            <a:endParaRPr lang="en-US" sz="30000" dirty="0">
              <a:solidFill>
                <a:srgbClr val="96DBD2"/>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rgbClr val="96DBD2"/>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rgbClr val="96DBD2"/>
                </a:solidFill>
              </a:rPr>
              <a:t>“</a:t>
            </a:r>
            <a:endParaRPr lang="en-US" sz="30000" dirty="0">
              <a:solidFill>
                <a:srgbClr val="96DBD2"/>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rgbClr val="96DBD2"/>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9099043"/>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35.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p:cSld name="Quote Dark Orange">
    <p:bg>
      <p:bgPr>
        <a:solidFill>
          <a:schemeClr val="accent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©2025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1"/>
                </a:solidFill>
              </a:rPr>
              <a:t>“</a:t>
            </a:r>
            <a:endParaRPr lang="en-US" sz="30000" dirty="0">
              <a:solidFill>
                <a:schemeClr val="accent1"/>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1"/>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endParaRPr lang="en-US" dirty="0"/>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1"/>
                </a:solidFill>
              </a:rPr>
              <a:t>“</a:t>
            </a:r>
            <a:endParaRPr lang="en-US" sz="30000" dirty="0">
              <a:solidFill>
                <a:schemeClr val="accent1"/>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1"/>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1"/>
                </a:solidFill>
              </a:rPr>
              <a:t>“</a:t>
            </a:r>
            <a:endParaRPr lang="en-US" sz="30000" dirty="0">
              <a:solidFill>
                <a:schemeClr val="accent1"/>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1"/>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6266407"/>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36.xml><?xml version="1.0" encoding="utf-8"?>
<p:sldLayout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p:cSld name="Quote Dark Purple">
    <p:bg>
      <p:bgPr>
        <a:solidFill>
          <a:schemeClr val="accent6"/>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©2025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sp>
        <p:nvSpPr>
          <p:cNvPr id="5"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5"/>
                </a:solidFill>
              </a:rPr>
              <a:t>“</a:t>
            </a:r>
            <a:endParaRPr lang="en-US" sz="30000" dirty="0">
              <a:solidFill>
                <a:schemeClr val="accent5"/>
              </a:solidFill>
            </a:endParaRPr>
          </a:p>
        </p:txBody>
      </p:sp>
      <p:sp>
        <p:nvSpPr>
          <p:cNvPr id="6"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5"/>
                </a:solidFill>
                <a:latin typeface="+mn-lt"/>
                <a:ea typeface="+mn-ea"/>
                <a:cs typeface="+mn-cs"/>
              </a:rPr>
              <a:t>“</a:t>
            </a:r>
          </a:p>
        </p:txBody>
      </p:sp>
      <p:sp>
        <p:nvSpPr>
          <p:cNvPr id="7" name="Text Placeholder 6"/>
          <p:cNvSpPr>
            <a:spLocks noGrp="1"/>
          </p:cNvSpPr>
          <p:nvPr>
            <p:ph type="body" sz="quarter" idx="13"/>
          </p:nvPr>
        </p:nvSpPr>
        <p:spPr>
          <a:xfrm>
            <a:off x="1074518" y="5160876"/>
            <a:ext cx="3877056" cy="374904"/>
          </a:xfrm>
        </p:spPr>
        <p:txBody>
          <a:bodyPr/>
          <a:lstStyle>
            <a:lvl1pPr marL="0" indent="0">
              <a:buFontTx/>
              <a:buNone/>
              <a:defRPr>
                <a:solidFill>
                  <a:schemeClr val="tx2"/>
                </a:solidFill>
              </a:defRPr>
            </a:lvl1pPr>
          </a:lstStyle>
          <a:p>
            <a:pPr lvl="0"/>
            <a:r>
              <a:rPr lang="en-US"/>
              <a:t>Edit Master text styles</a:t>
            </a:r>
          </a:p>
        </p:txBody>
      </p:sp>
      <p:sp>
        <p:nvSpPr>
          <p:cNvPr id="12" name="Title 1"/>
          <p:cNvSpPr>
            <a:spLocks noGrp="1"/>
          </p:cNvSpPr>
          <p:nvPr>
            <p:ph type="ctrTitle"/>
          </p:nvPr>
        </p:nvSpPr>
        <p:spPr>
          <a:xfrm>
            <a:off x="1074518" y="2434808"/>
            <a:ext cx="9841203" cy="553998"/>
          </a:xfrm>
        </p:spPr>
        <p:txBody>
          <a:bodyPr wrap="square" anchor="t" anchorCtr="0">
            <a:spAutoFit/>
          </a:bodyPr>
          <a:lstStyle>
            <a:lvl1pPr>
              <a:lnSpc>
                <a:spcPct val="100000"/>
              </a:lnSpc>
              <a:defRPr sz="3600" b="1" i="1">
                <a:solidFill>
                  <a:schemeClr val="tx2"/>
                </a:solidFill>
                <a:latin typeface="+mn-lt"/>
              </a:defRPr>
            </a:lvl1pPr>
          </a:lstStyle>
          <a:p>
            <a:r>
              <a:rPr lang="en-US"/>
              <a:t>Click to edit Master title style</a:t>
            </a:r>
            <a:endParaRPr lang="en-US" dirty="0"/>
          </a:p>
        </p:txBody>
      </p:sp>
      <p:cxnSp>
        <p:nvCxnSpPr>
          <p:cNvPr id="8" name="Straight Connector 7"/>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9" name="Text Placeholder 6"/>
          <p:cNvSpPr txBox="1">
            <a:spLocks/>
          </p:cNvSpPr>
          <p:nvPr/>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5"/>
                </a:solidFill>
              </a:rPr>
              <a:t>“</a:t>
            </a:r>
            <a:endParaRPr lang="en-US" sz="30000" dirty="0">
              <a:solidFill>
                <a:schemeClr val="accent5"/>
              </a:solidFill>
            </a:endParaRPr>
          </a:p>
        </p:txBody>
      </p:sp>
      <p:sp>
        <p:nvSpPr>
          <p:cNvPr id="10" name="Text Placeholder 6"/>
          <p:cNvSpPr txBox="1">
            <a:spLocks/>
          </p:cNvSpPr>
          <p:nvPr/>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5"/>
                </a:solidFill>
                <a:latin typeface="+mn-lt"/>
                <a:ea typeface="+mn-ea"/>
                <a:cs typeface="+mn-cs"/>
              </a:rPr>
              <a:t>“</a:t>
            </a:r>
          </a:p>
        </p:txBody>
      </p:sp>
      <p:cxnSp>
        <p:nvCxnSpPr>
          <p:cNvPr id="11" name="Straight Connector 10"/>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6"/>
          <p:cNvSpPr txBox="1">
            <a:spLocks/>
          </p:cNvSpPr>
          <p:nvPr userDrawn="1"/>
        </p:nvSpPr>
        <p:spPr bwMode="gray">
          <a:xfrm>
            <a:off x="0" y="-181976"/>
            <a:ext cx="3160295" cy="1929436"/>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0" i="1" dirty="0">
                <a:solidFill>
                  <a:schemeClr val="accent5"/>
                </a:solidFill>
              </a:rPr>
              <a:t>“</a:t>
            </a:r>
            <a:endParaRPr lang="en-US" sz="30000" dirty="0">
              <a:solidFill>
                <a:schemeClr val="accent5"/>
              </a:solidFill>
            </a:endParaRPr>
          </a:p>
        </p:txBody>
      </p:sp>
      <p:sp>
        <p:nvSpPr>
          <p:cNvPr id="14" name="Text Placeholder 6"/>
          <p:cNvSpPr txBox="1">
            <a:spLocks/>
          </p:cNvSpPr>
          <p:nvPr userDrawn="1"/>
        </p:nvSpPr>
        <p:spPr bwMode="gray">
          <a:xfrm flipH="1" flipV="1">
            <a:off x="9457159" y="4398869"/>
            <a:ext cx="2734841" cy="2273823"/>
          </a:xfrm>
          <a:prstGeom prst="rect">
            <a:avLst/>
          </a:prstGeom>
        </p:spPr>
        <p:txBody>
          <a:bodyPr vert="horz" lIns="0" tIns="0" rIns="0" bIns="0" rtlCol="0" anchor="t">
            <a:noAutofit/>
          </a:bodyPr>
          <a:lstStyle>
            <a:lvl1pPr marL="0" indent="0" algn="l" defTabSz="914400" rtl="0" eaLnBrk="1" latinLnBrk="0" hangingPunct="1">
              <a:lnSpc>
                <a:spcPct val="90000"/>
              </a:lnSpc>
              <a:spcBef>
                <a:spcPts val="1200"/>
              </a:spcBef>
              <a:spcAft>
                <a:spcPts val="0"/>
              </a:spcAft>
              <a:buFont typeface="Arial" panose="020B0604020202020204" pitchFamily="34" charset="0"/>
              <a:buNone/>
              <a:defRPr sz="2800" b="1" kern="1200">
                <a:solidFill>
                  <a:schemeClr val="bg1"/>
                </a:solidFill>
                <a:latin typeface="+mn-lt"/>
                <a:ea typeface="+mn-ea"/>
                <a:cs typeface="+mn-cs"/>
              </a:defRPr>
            </a:lvl1pPr>
            <a:lvl2pPr marL="0" indent="0" algn="l" defTabSz="914400" rtl="0" eaLnBrk="1" latinLnBrk="0" hangingPunct="1">
              <a:lnSpc>
                <a:spcPct val="90000"/>
              </a:lnSpc>
              <a:spcBef>
                <a:spcPts val="0"/>
              </a:spcBef>
              <a:spcAft>
                <a:spcPts val="1200"/>
              </a:spcAft>
              <a:buFont typeface="Arial" panose="020B0604020202020204" pitchFamily="34" charset="0"/>
              <a:buNone/>
              <a:defRPr sz="2400" kern="1200">
                <a:solidFill>
                  <a:schemeClr val="bg1"/>
                </a:solidFill>
                <a:latin typeface="+mn-lt"/>
                <a:ea typeface="+mn-ea"/>
                <a:cs typeface="+mn-cs"/>
              </a:defRPr>
            </a:lvl2pPr>
            <a:lvl3pPr marL="511175" indent="-395288" algn="l" defTabSz="91440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3pPr>
            <a:lvl4pPr marL="1030288" indent="-28575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317625" indent="-287338"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defTabSz="914400" rtl="0" eaLnBrk="1" latinLnBrk="0" hangingPunct="1">
              <a:lnSpc>
                <a:spcPct val="90000"/>
              </a:lnSpc>
              <a:spcBef>
                <a:spcPts val="1200"/>
              </a:spcBef>
              <a:spcAft>
                <a:spcPts val="0"/>
              </a:spcAft>
              <a:buFont typeface="Arial" panose="020B0604020202020204" pitchFamily="34" charset="0"/>
              <a:buNone/>
            </a:pPr>
            <a:r>
              <a:rPr lang="en-US" sz="30000" b="1" i="1" kern="1200" dirty="0">
                <a:solidFill>
                  <a:schemeClr val="accent5"/>
                </a:solidFill>
                <a:latin typeface="+mn-lt"/>
                <a:ea typeface="+mn-ea"/>
                <a:cs typeface="+mn-cs"/>
              </a:rPr>
              <a:t>“</a:t>
            </a:r>
          </a:p>
        </p:txBody>
      </p:sp>
      <p:cxnSp>
        <p:nvCxnSpPr>
          <p:cNvPr id="15" name="Straight Connector 14"/>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9243725"/>
      </p:ext>
    </p:extLst>
  </p:cSld>
  <p:clrMapOvr>
    <a:masterClrMapping/>
  </p:clrMapOvr>
  <p:extLst>
    <p:ext uri="{DCECCB84-F9BA-43D5-87BE-67443E8EF086}">
      <p15:sldGuideLst xmlns:p15="http://schemas.microsoft.com/office/powerpoint/2012/main">
        <p15:guide id="1" orient="horz" pos="2088">
          <p15:clr>
            <a:srgbClr val="FBAE40"/>
          </p15:clr>
        </p15:guide>
        <p15:guide id="2" pos="672">
          <p15:clr>
            <a:srgbClr val="FBAE40"/>
          </p15:clr>
        </p15:guide>
      </p15:sldGuideLst>
    </p:ext>
  </p:extLst>
</p:sldLayout>
</file>

<file path=ppt/slideLayouts/slideLayout37.xml><?xml version="1.0" encoding="utf-8"?>
<p:sldLayout xmlns:p14="http://schemas.microsoft.com/office/powerpoint/2010/main" xmlns:a="http://schemas.openxmlformats.org/drawingml/2006/main" xmlns:r="http://schemas.openxmlformats.org/officeDocument/2006/relationships" xmlns:p="http://schemas.openxmlformats.org/presentationml/2006/main" showMasterSp="0" preserve="1">
  <p:cSld name="Metrics Black">
    <p:bg>
      <p:bgPr>
        <a:solidFill>
          <a:schemeClr val="bg1"/>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endParaRPr lang="en-US" dirty="0"/>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©2025 Seyfarth Shaw LLP. All rights reserved. Private and Confidential</a:t>
            </a:r>
            <a:endParaRPr lang="en-US" dirty="0"/>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181"/>
      </p:ext>
    </p:extLst>
  </p:cSld>
  <p:clrMapOvr>
    <a:masterClrMapping/>
  </p:clrMapOvr>
</p:sldLayout>
</file>

<file path=ppt/slideLayouts/slideLayout38.xml><?xml version="1.0" encoding="utf-8"?>
<p:sldLayout xmlns:p14="http://schemas.microsoft.com/office/powerpoint/2010/main" xmlns:a="http://schemas.openxmlformats.org/drawingml/2006/main" xmlns:r="http://schemas.openxmlformats.org/officeDocument/2006/relationships" xmlns:p="http://schemas.openxmlformats.org/presentationml/2006/main" showMasterSp="0" preserve="1">
  <p:cSld name="Metrics Gray">
    <p:bg>
      <p:bgPr>
        <a:solidFill>
          <a:schemeClr val="tx1"/>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endParaRPr lang="en-US" dirty="0"/>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©2025 Seyfarth Shaw LLP. All rights reserved. Private and Confidential</a:t>
            </a:r>
            <a:endParaRPr lang="en-US" dirty="0"/>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820329"/>
      </p:ext>
    </p:extLst>
  </p:cSld>
  <p:clrMapOvr>
    <a:masterClrMapping/>
  </p:clrMapOvr>
</p:sldLayout>
</file>

<file path=ppt/slideLayouts/slideLayout39.xml><?xml version="1.0" encoding="utf-8"?>
<p:sldLayout xmlns:p14="http://schemas.microsoft.com/office/powerpoint/2010/main" xmlns:a="http://schemas.openxmlformats.org/drawingml/2006/main" xmlns:r="http://schemas.openxmlformats.org/officeDocument/2006/relationships" xmlns:p="http://schemas.openxmlformats.org/presentationml/2006/main" showMasterSp="0" preserve="1">
  <p:cSld name="Metrics Orange">
    <p:bg>
      <p:bgPr>
        <a:solidFill>
          <a:schemeClr val="accent1"/>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endParaRPr lang="en-US" dirty="0"/>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©2025 Seyfarth Shaw LLP. All rights reserved. Private and Confidential</a:t>
            </a:r>
            <a:endParaRPr lang="en-US" dirty="0"/>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0913123"/>
      </p:ext>
    </p:extLst>
  </p:cSld>
  <p:clrMapOvr>
    <a:masterClrMapping/>
  </p:clrMapOvr>
</p:sldLayout>
</file>

<file path=ppt/slideLayouts/slideLayout4.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p:cSld name="Title Pattern Dark Purple ">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9331" y="2317843"/>
            <a:ext cx="4655075"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9331" y="3515546"/>
            <a:ext cx="4655075"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39"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pic>
        <p:nvPicPr>
          <p:cNvPr id="27" name="Picture 2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38971" y="1396223"/>
            <a:ext cx="6021241" cy="6014227"/>
          </a:xfrm>
          <a:prstGeom prst="rect">
            <a:avLst/>
          </a:prstGeom>
        </p:spPr>
      </p:pic>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Shaw”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grpSp>
        <p:nvGrpSpPr>
          <p:cNvPr id="17" name="Group 16"/>
          <p:cNvGrpSpPr/>
          <p:nvPr userDrawn="1"/>
        </p:nvGrpSpPr>
        <p:grpSpPr>
          <a:xfrm>
            <a:off x="324854" y="-84221"/>
            <a:ext cx="12921914" cy="7688179"/>
            <a:chOff x="324854" y="-84221"/>
            <a:chExt cx="12921914" cy="7688179"/>
          </a:xfrm>
        </p:grpSpPr>
        <p:sp>
          <p:nvSpPr>
            <p:cNvPr id="18" name="Rectangle 17"/>
            <p:cNvSpPr/>
            <p:nvPr userDrawn="1"/>
          </p:nvSpPr>
          <p:spPr>
            <a:xfrm>
              <a:off x="12192000" y="-84221"/>
              <a:ext cx="1054768" cy="7688179"/>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324854" y="6858000"/>
              <a:ext cx="12031578" cy="745957"/>
            </a:xfrm>
            <a:prstGeom prst="rect">
              <a:avLst/>
            </a:prstGeom>
            <a:solidFill>
              <a:srgbClr val="E6E6E6"/>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©2025 Seyfarth Shaw LLP. All rights reserved. Private and Confidential</a:t>
            </a:r>
            <a:endParaRPr lang="en-US" dirty="0"/>
          </a:p>
        </p:txBody>
      </p:sp>
    </p:spTree>
    <p:extLst>
      <p:ext uri="{BB962C8B-B14F-4D97-AF65-F5344CB8AC3E}">
        <p14:creationId xmlns:p14="http://schemas.microsoft.com/office/powerpoint/2010/main" val="609843905"/>
      </p:ext>
    </p:extLst>
  </p:cSld>
  <p:clrMapOvr>
    <a:masterClrMapping/>
  </p:clrMapOvr>
</p:sldLayout>
</file>

<file path=ppt/slideLayouts/slideLayout40.xml><?xml version="1.0" encoding="utf-8"?>
<p:sldLayout xmlns:p14="http://schemas.microsoft.com/office/powerpoint/2010/main" xmlns:a="http://schemas.openxmlformats.org/drawingml/2006/main" xmlns:r="http://schemas.openxmlformats.org/officeDocument/2006/relationships" xmlns:p="http://schemas.openxmlformats.org/presentationml/2006/main" showMasterSp="0" preserve="1">
  <p:cSld name="Metrics DaRK Orange">
    <p:bg>
      <p:bgPr>
        <a:solidFill>
          <a:schemeClr val="accent2"/>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endParaRPr lang="en-US" dirty="0"/>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©2025 Seyfarth Shaw LLP. All rights reserved. Private and Confidential</a:t>
            </a:r>
            <a:endParaRPr lang="en-US" dirty="0"/>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631834"/>
      </p:ext>
    </p:extLst>
  </p:cSld>
  <p:clrMapOvr>
    <a:masterClrMapping/>
  </p:clrMapOvr>
</p:sldLayout>
</file>

<file path=ppt/slideLayouts/slideLayout41.xml><?xml version="1.0" encoding="utf-8"?>
<p:sldLayout xmlns:p14="http://schemas.microsoft.com/office/powerpoint/2010/main" xmlns:a="http://schemas.openxmlformats.org/drawingml/2006/main" xmlns:r="http://schemas.openxmlformats.org/officeDocument/2006/relationships" xmlns:p="http://schemas.openxmlformats.org/presentationml/2006/main" showMasterSp="0" preserve="1">
  <p:cSld name="Metrics Purple">
    <p:bg>
      <p:bgPr>
        <a:solidFill>
          <a:schemeClr val="accent5"/>
        </a:solidFill>
        <a:effectLst/>
      </p:bgPr>
    </p:bg>
    <p:spTree>
      <p:nvGrpSpPr>
        <p:cNvPr id="1" name=""/>
        <p:cNvGrpSpPr/>
        <p:nvPr/>
      </p:nvGrpSpPr>
      <p:grpSpPr>
        <a:xfrm>
          <a:off x="0" y="0"/>
          <a:ext cx="0" cy="0"/>
          <a:chOff x="0" y="0"/>
          <a:chExt cx="0" cy="0"/>
        </a:xfrm>
      </p:grpSpPr>
      <p:cxnSp>
        <p:nvCxnSpPr>
          <p:cNvPr id="10" name="Straight Connector 9"/>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sz="quarter" idx="12"/>
          </p:nvPr>
        </p:nvSpPr>
        <p:spPr>
          <a:xfrm>
            <a:off x="6196555" y="3466709"/>
            <a:ext cx="5308600" cy="2743200"/>
          </a:xfrm>
        </p:spPr>
        <p:txBody>
          <a:bodyPr/>
          <a:lstStyle>
            <a:lvl1pPr marL="0" indent="0">
              <a:spcAft>
                <a:spcPts val="0"/>
              </a:spcAft>
              <a:buFontTx/>
              <a:buNone/>
              <a:defRPr sz="2800" b="1">
                <a:solidFill>
                  <a:schemeClr val="tx2"/>
                </a:solidFill>
                <a:latin typeface="+mn-lt"/>
              </a:defRPr>
            </a:lvl1pPr>
            <a:lvl2pPr marL="0" indent="0">
              <a:spcBef>
                <a:spcPts val="0"/>
              </a:spcBef>
              <a:spcAft>
                <a:spcPts val="1200"/>
              </a:spcAft>
              <a:buNone/>
              <a:defRPr>
                <a:solidFill>
                  <a:schemeClr val="bg1"/>
                </a:solidFill>
              </a:defRPr>
            </a:lvl2pPr>
            <a:lvl3pPr marL="511175" indent="-395288">
              <a:defRPr sz="2400">
                <a:solidFill>
                  <a:schemeClr val="bg1"/>
                </a:solidFill>
              </a:defRPr>
            </a:lvl3pPr>
          </a:lstStyle>
          <a:p>
            <a:pPr lvl="0"/>
            <a:r>
              <a:rPr lang="en-US"/>
              <a:t>Edit Master text styles</a:t>
            </a:r>
          </a:p>
        </p:txBody>
      </p:sp>
      <p:sp>
        <p:nvSpPr>
          <p:cNvPr id="12" name="Title 1"/>
          <p:cNvSpPr>
            <a:spLocks noGrp="1"/>
          </p:cNvSpPr>
          <p:nvPr>
            <p:ph type="ctrTitle"/>
          </p:nvPr>
        </p:nvSpPr>
        <p:spPr>
          <a:xfrm>
            <a:off x="466058" y="471832"/>
            <a:ext cx="11118460" cy="2382191"/>
          </a:xfrm>
        </p:spPr>
        <p:txBody>
          <a:bodyPr wrap="square" anchor="b" anchorCtr="0">
            <a:spAutoFit/>
          </a:bodyPr>
          <a:lstStyle>
            <a:lvl1pPr>
              <a:defRPr sz="17200">
                <a:solidFill>
                  <a:schemeClr val="tx2"/>
                </a:solidFill>
                <a:latin typeface="+mj-lt"/>
              </a:defRPr>
            </a:lvl1pPr>
          </a:lstStyle>
          <a:p>
            <a:r>
              <a:rPr lang="en-US"/>
              <a:t>Click to edit Master title style</a:t>
            </a:r>
            <a:endParaRPr lang="en-US" dirty="0"/>
          </a:p>
        </p:txBody>
      </p:sp>
      <p:sp>
        <p:nvSpPr>
          <p:cNvPr id="9" name="Footer Placeholder 4"/>
          <p:cNvSpPr>
            <a:spLocks noGrp="1"/>
          </p:cNvSpPr>
          <p:nvPr>
            <p:ph type="ftr" sz="quarter" idx="3"/>
          </p:nvPr>
        </p:nvSpPr>
        <p:spPr>
          <a:xfrm>
            <a:off x="445988" y="6680386"/>
            <a:ext cx="9144000" cy="123111"/>
          </a:xfrm>
          <a:prstGeom prst="rect">
            <a:avLst/>
          </a:prstGeom>
        </p:spPr>
        <p:txBody>
          <a:bodyPr vert="horz" lIns="0" tIns="0" rIns="0" bIns="0" rtlCol="0" anchor="b" anchorCtr="0">
            <a:spAutoFit/>
          </a:bodyPr>
          <a:lstStyle>
            <a:lvl1pPr algn="l">
              <a:defRPr sz="800">
                <a:solidFill>
                  <a:schemeClr val="tx2"/>
                </a:solidFill>
              </a:defRPr>
            </a:lvl1pPr>
          </a:lstStyle>
          <a:p>
            <a:r>
              <a:rPr lang="en-US"/>
              <a:t>©2025 Seyfarth Shaw LLP. All rights reserved. Private and Confidential</a:t>
            </a:r>
            <a:endParaRPr lang="en-US" dirty="0"/>
          </a:p>
        </p:txBody>
      </p:sp>
      <p:cxnSp>
        <p:nvCxnSpPr>
          <p:cNvPr id="15" name="Straight Connector 1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11499851" y="6680386"/>
            <a:ext cx="253255" cy="123111"/>
          </a:xfrm>
          <a:prstGeom prst="rect">
            <a:avLst/>
          </a:prstGeom>
        </p:spPr>
        <p:txBody>
          <a:bodyPr vert="horz" wrap="square" lIns="0" tIns="0" rIns="0" bIns="0" rtlCol="0" anchor="ctr">
            <a:spAutoFit/>
          </a:bodyPr>
          <a:lstStyle>
            <a:lvl1pPr algn="r">
              <a:defRPr sz="800">
                <a:solidFill>
                  <a:schemeClr val="tx2"/>
                </a:solidFill>
              </a:defRPr>
            </a:lvl1pPr>
          </a:lstStyle>
          <a:p>
            <a:fld id="{8F61AF13-11BC-4357-89F3-660C939FF256}" type="slidenum">
              <a:rPr lang="en-US" smtClean="0"/>
              <a:pPr/>
              <a:t>‹#›</a:t>
            </a:fld>
            <a:endParaRPr lang="en-US" dirty="0"/>
          </a:p>
        </p:txBody>
      </p:sp>
      <p:cxnSp>
        <p:nvCxnSpPr>
          <p:cNvPr id="11" name="Straight Connector 10"/>
          <p:cNvCxnSpPr/>
          <p:nvPr/>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flipV="1">
            <a:off x="382495" y="3396118"/>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1246102"/>
      </p:ext>
    </p:extLst>
  </p:cSld>
  <p:clrMapOvr>
    <a:masterClrMapping/>
  </p:clrMapOvr>
</p:sldLayout>
</file>

<file path=ppt/slideLayouts/slideLayout42.xml><?xml version="1.0" encoding="utf-8"?>
<p:sldLayout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cSld name="Divider Blac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©2025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2458769133"/>
      </p:ext>
    </p:extLst>
  </p:cSld>
  <p:clrMapOvr>
    <a:masterClrMapping/>
  </p:clrMapOvr>
  <p:extLst>
    <p:ext uri="{DCECCB84-F9BA-43D5-87BE-67443E8EF086}">
      <p15:sldGuideLst xmlns:p15="http://schemas.microsoft.com/office/powerpoint/2012/main">
        <p15:guide id="5" orient="horz" pos="2160" userDrawn="1">
          <p15:clr>
            <a:srgbClr val="FBAE40"/>
          </p15:clr>
        </p15:guide>
        <p15:guide id="6" pos="240" userDrawn="1">
          <p15:clr>
            <a:srgbClr val="FBAE40"/>
          </p15:clr>
        </p15:guide>
      </p15:sldGuideLst>
    </p:ext>
  </p:extLst>
</p:sldLayout>
</file>

<file path=ppt/slideLayouts/slideLayout43.xml><?xml version="1.0" encoding="utf-8"?>
<p:sldLayout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p:cSld name="Divider Gray">
    <p:bg>
      <p:bgPr>
        <a:solidFill>
          <a:schemeClr val="tx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©2025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1727732494"/>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44.xml><?xml version="1.0" encoding="utf-8"?>
<p:sldLayout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p:cSld name="Divider Dark Teal">
    <p:bg>
      <p:bgPr>
        <a:solidFill>
          <a:schemeClr val="accent4"/>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©2025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1956302256"/>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45.xml><?xml version="1.0" encoding="utf-8"?>
<p:sldLayout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p:cSld name="Divider Teal">
    <p:bg>
      <p:bgPr>
        <a:solidFill>
          <a:schemeClr val="accent3"/>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©2025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4155538681"/>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46.xml><?xml version="1.0" encoding="utf-8"?>
<p:sldLayout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p:cSld name="Divider Orange">
    <p:bg>
      <p:bgPr>
        <a:solidFill>
          <a:schemeClr val="accent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©2025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1061784026"/>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47.xml><?xml version="1.0" encoding="utf-8"?>
<p:sldLayout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p:cSld name="Divider Dark Orange">
    <p:bg>
      <p:bgPr>
        <a:solidFill>
          <a:schemeClr val="accent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©2025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3231996258"/>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48.xml><?xml version="1.0" encoding="utf-8"?>
<p:sldLayout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p:cSld name="Divider Purple">
    <p:bg>
      <p:bgPr>
        <a:solidFill>
          <a:schemeClr val="accent5"/>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©2025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203926221"/>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49.xml><?xml version="1.0" encoding="utf-8"?>
<p:sldLayout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p:cSld name="Divider Dark Purple">
    <p:bg>
      <p:bgPr>
        <a:solidFill>
          <a:schemeClr val="accent6"/>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r>
              <a:rPr lang="en-US"/>
              <a:t>©2025 Seyfarth Shaw LLP. All rights reserved. Private and Confidential</a:t>
            </a:r>
            <a:endParaRPr lang="en-US"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F61AF13-11BC-4357-89F3-660C939FF256}" type="slidenum">
              <a:rPr lang="en-US" smtClean="0"/>
              <a:pPr/>
              <a:t>‹#›</a:t>
            </a:fld>
            <a:endParaRPr lang="en-US" dirty="0"/>
          </a:p>
        </p:txBody>
      </p:sp>
      <p:cxnSp>
        <p:nvCxnSpPr>
          <p:cNvPr id="5" name="Straight Connector 4"/>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3"/>
          </p:nvPr>
        </p:nvSpPr>
        <p:spPr>
          <a:xfrm>
            <a:off x="946517" y="2794086"/>
            <a:ext cx="5283367" cy="2220913"/>
          </a:xfrm>
        </p:spPr>
        <p:txBody>
          <a:bodyPr>
            <a:normAutofit/>
          </a:bodyPr>
          <a:lstStyle>
            <a:lvl1pPr marL="0" indent="0" algn="l">
              <a:buFontTx/>
              <a:buNone/>
              <a:defRPr sz="4000" b="1">
                <a:solidFill>
                  <a:schemeClr val="tx2"/>
                </a:solidFill>
              </a:defRPr>
            </a:lvl1pPr>
          </a:lstStyle>
          <a:p>
            <a:pPr lvl="0"/>
            <a:r>
              <a:rPr lang="en-US"/>
              <a:t>Edit Master text styles</a:t>
            </a:r>
          </a:p>
        </p:txBody>
      </p:sp>
      <p:cxnSp>
        <p:nvCxnSpPr>
          <p:cNvPr id="8" name="Straight Connector 7"/>
          <p:cNvCxnSpPr/>
          <p:nvPr/>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382495" y="6633883"/>
            <a:ext cx="11486776"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1781" y="1040710"/>
            <a:ext cx="5237440" cy="5231341"/>
          </a:xfrm>
          <a:prstGeom prst="rect">
            <a:avLst/>
          </a:prstGeom>
        </p:spPr>
      </p:pic>
    </p:spTree>
    <p:extLst>
      <p:ext uri="{BB962C8B-B14F-4D97-AF65-F5344CB8AC3E}">
        <p14:creationId xmlns:p14="http://schemas.microsoft.com/office/powerpoint/2010/main" val="3955741482"/>
      </p:ext>
    </p:extLst>
  </p:cSld>
  <p:clrMapOvr>
    <a:masterClrMapping/>
  </p:clrMapOvr>
  <p:extLst>
    <p:ext uri="{DCECCB84-F9BA-43D5-87BE-67443E8EF086}">
      <p15:sldGuideLst xmlns:p15="http://schemas.microsoft.com/office/powerpoint/2012/main">
        <p15:guide id="5" orient="horz" pos="2160">
          <p15:clr>
            <a:srgbClr val="FBAE40"/>
          </p15:clr>
        </p15:guide>
        <p15:guide id="6" pos="240">
          <p15:clr>
            <a:srgbClr val="FBAE40"/>
          </p15:clr>
        </p15:guide>
      </p15:sldGuideLst>
    </p:ext>
  </p:extLst>
</p:sldLayout>
</file>

<file path=ppt/slideLayouts/slideLayout5.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p:cSld name="Title Photo Gra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dirty="0"/>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Shaw”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©2025 Seyfarth Shaw LLP. All rights reserved. Private and Confidential</a:t>
            </a:r>
            <a:endParaRPr lang="en-US" dirty="0"/>
          </a:p>
        </p:txBody>
      </p:sp>
    </p:spTree>
    <p:extLst>
      <p:ext uri="{BB962C8B-B14F-4D97-AF65-F5344CB8AC3E}">
        <p14:creationId xmlns:p14="http://schemas.microsoft.com/office/powerpoint/2010/main" val="3161636048"/>
      </p:ext>
    </p:extLst>
  </p:cSld>
  <p:clrMapOvr>
    <a:masterClrMapping/>
  </p:clrMapOvr>
</p:sldLayout>
</file>

<file path=ppt/slideLayouts/slideLayout50.xml><?xml version="1.0" encoding="utf-8"?>
<p:sldLayout xmlns:p14="http://schemas.microsoft.com/office/powerpoint/2010/main" xmlns:a="http://schemas.openxmlformats.org/drawingml/2006/main" xmlns:r="http://schemas.openxmlformats.org/officeDocument/2006/relationships" xmlns:p="http://schemas.openxmlformats.org/presentationml/2006/main" showMasterSp="0" userDrawn="1">
  <p:cSld name="1_Teal color block">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5" name="Content Placeholder 2"/>
          <p:cNvSpPr>
            <a:spLocks noGrp="1"/>
          </p:cNvSpPr>
          <p:nvPr>
            <p:ph sz="half" idx="13"/>
          </p:nvPr>
        </p:nvSpPr>
        <p:spPr>
          <a:xfrm>
            <a:off x="4845007" y="548664"/>
            <a:ext cx="6739512" cy="369332"/>
          </a:xfrm>
        </p:spPr>
        <p:txBody>
          <a:bodyPr wrap="square">
            <a:spAutoFit/>
          </a:bodyPr>
          <a:lstStyle>
            <a:lvl1pPr marL="0" indent="0">
              <a:lnSpc>
                <a:spcPct val="100000"/>
              </a:lnSpc>
              <a:spcBef>
                <a:spcPts val="600"/>
              </a:spcBef>
              <a:spcAft>
                <a:spcPts val="0"/>
              </a:spcAft>
              <a:buFontTx/>
              <a:buNone/>
              <a:defRPr sz="2400" b="1">
                <a:solidFill>
                  <a:schemeClr val="bg2"/>
                </a:solidFill>
                <a:latin typeface="+mn-lt"/>
              </a:defRPr>
            </a:lvl1pPr>
            <a:lvl2pPr marL="0" indent="0">
              <a:spcBef>
                <a:spcPts val="3000"/>
              </a:spcBef>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p:txBody>
      </p:sp>
      <p:cxnSp>
        <p:nvCxnSpPr>
          <p:cNvPr id="11" name="Straight Connector 10"/>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95249" y="-100697"/>
            <a:ext cx="4423920" cy="7054949"/>
          </a:xfrm>
          <a:prstGeom prst="rect">
            <a:avLst/>
          </a:prstGeom>
          <a:solidFill>
            <a:schemeClr val="bg1"/>
          </a:solidFill>
          <a:ln w="762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a:ea typeface="+mn-ea"/>
              <a:cs typeface="+mn-cs"/>
            </a:endParaRPr>
          </a:p>
        </p:txBody>
      </p:sp>
      <p:sp>
        <p:nvSpPr>
          <p:cNvPr id="10" name="Title 1"/>
          <p:cNvSpPr>
            <a:spLocks noGrp="1"/>
          </p:cNvSpPr>
          <p:nvPr>
            <p:ph type="title"/>
          </p:nvPr>
        </p:nvSpPr>
        <p:spPr>
          <a:xfrm>
            <a:off x="609600" y="2653041"/>
            <a:ext cx="3310965" cy="886397"/>
          </a:xfrm>
        </p:spPr>
        <p:txBody>
          <a:bodyPr vert="horz" lIns="0" tIns="0" rIns="0" bIns="0" rtlCol="0" anchor="t" anchorCtr="0">
            <a:spAutoFit/>
          </a:bodyPr>
          <a:lstStyle>
            <a:lvl1pPr>
              <a:defRPr lang="en-US" sz="3200" dirty="0">
                <a:solidFill>
                  <a:schemeClr val="tx2"/>
                </a:solidFill>
              </a:defRPr>
            </a:lvl1pPr>
          </a:lstStyle>
          <a:p>
            <a:pPr lvl="0"/>
            <a:r>
              <a:rPr lang="en-US" dirty="0"/>
              <a:t>Click to edit Master title style</a:t>
            </a:r>
          </a:p>
        </p:txBody>
      </p:sp>
      <p:sp>
        <p:nvSpPr>
          <p:cNvPr id="3" name="Text Placeholder 2"/>
          <p:cNvSpPr>
            <a:spLocks noGrp="1"/>
          </p:cNvSpPr>
          <p:nvPr>
            <p:ph type="body" sz="quarter" idx="14"/>
          </p:nvPr>
        </p:nvSpPr>
        <p:spPr>
          <a:xfrm>
            <a:off x="4845050" y="1039619"/>
            <a:ext cx="6738938" cy="54421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4608389"/>
      </p:ext>
    </p:extLst>
  </p:cSld>
  <p:clrMapOvr>
    <a:masterClrMapping/>
  </p:clrMapOvr>
</p:sldLayout>
</file>

<file path=ppt/slideLayouts/slideLayout51.xml><?xml version="1.0" encoding="utf-8"?>
<p:sldLayout xmlns:p14="http://schemas.microsoft.com/office/powerpoint/2010/main" xmlns:a="http://schemas.openxmlformats.org/drawingml/2006/main" xmlns:r="http://schemas.openxmlformats.org/officeDocument/2006/relationships" xmlns:p="http://schemas.openxmlformats.org/presentationml/2006/main" showMasterSp="0" userDrawn="1">
  <p:cSld name="Image guide color block">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5" name="Content Placeholder 2"/>
          <p:cNvSpPr>
            <a:spLocks noGrp="1"/>
          </p:cNvSpPr>
          <p:nvPr>
            <p:ph sz="half" idx="13"/>
          </p:nvPr>
        </p:nvSpPr>
        <p:spPr>
          <a:xfrm>
            <a:off x="4845007" y="548664"/>
            <a:ext cx="6739512" cy="369332"/>
          </a:xfrm>
        </p:spPr>
        <p:txBody>
          <a:bodyPr wrap="square">
            <a:spAutoFit/>
          </a:bodyPr>
          <a:lstStyle>
            <a:lvl1pPr marL="0" indent="0">
              <a:lnSpc>
                <a:spcPct val="100000"/>
              </a:lnSpc>
              <a:spcBef>
                <a:spcPts val="600"/>
              </a:spcBef>
              <a:spcAft>
                <a:spcPts val="0"/>
              </a:spcAft>
              <a:buFontTx/>
              <a:buNone/>
              <a:defRPr sz="2400" b="1">
                <a:solidFill>
                  <a:schemeClr val="bg2"/>
                </a:solidFill>
                <a:latin typeface="+mn-lt"/>
              </a:defRPr>
            </a:lvl1pPr>
            <a:lvl2pPr marL="0" indent="0">
              <a:spcBef>
                <a:spcPts val="3000"/>
              </a:spcBef>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Edit Master text styles</a:t>
            </a:r>
          </a:p>
        </p:txBody>
      </p:sp>
      <p:cxnSp>
        <p:nvCxnSpPr>
          <p:cNvPr id="11" name="Straight Connector 10"/>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
        <p:nvSpPr>
          <p:cNvPr id="16" name="Rectangle 15"/>
          <p:cNvSpPr/>
          <p:nvPr userDrawn="1"/>
        </p:nvSpPr>
        <p:spPr>
          <a:xfrm>
            <a:off x="-157163" y="-100697"/>
            <a:ext cx="4466783" cy="7054949"/>
          </a:xfrm>
          <a:prstGeom prst="rect">
            <a:avLst/>
          </a:prstGeom>
          <a:solidFill>
            <a:schemeClr val="tx2">
              <a:lumMod val="95000"/>
            </a:schemeClr>
          </a:solidFill>
          <a:ln w="762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666666"/>
              </a:solidFill>
              <a:effectLst/>
              <a:uLnTx/>
              <a:uFillTx/>
              <a:latin typeface="Arial"/>
              <a:ea typeface="+mn-ea"/>
              <a:cs typeface="+mn-cs"/>
            </a:endParaRPr>
          </a:p>
        </p:txBody>
      </p:sp>
      <p:sp>
        <p:nvSpPr>
          <p:cNvPr id="10" name="Title 1"/>
          <p:cNvSpPr>
            <a:spLocks noGrp="1"/>
          </p:cNvSpPr>
          <p:nvPr>
            <p:ph type="title"/>
          </p:nvPr>
        </p:nvSpPr>
        <p:spPr>
          <a:xfrm>
            <a:off x="609600" y="2653041"/>
            <a:ext cx="3310965" cy="886397"/>
          </a:xfrm>
        </p:spPr>
        <p:txBody>
          <a:bodyPr vert="horz" lIns="0" tIns="0" rIns="0" bIns="0" rtlCol="0" anchor="t" anchorCtr="0">
            <a:spAutoFit/>
          </a:bodyPr>
          <a:lstStyle>
            <a:lvl1pPr>
              <a:defRPr lang="en-US" sz="3200" dirty="0">
                <a:solidFill>
                  <a:schemeClr val="bg2"/>
                </a:solidFill>
              </a:defRPr>
            </a:lvl1pPr>
          </a:lstStyle>
          <a:p>
            <a:pPr lvl="0"/>
            <a:r>
              <a:rPr lang="en-US" dirty="0"/>
              <a:t>Click to edit Master title style</a:t>
            </a:r>
          </a:p>
        </p:txBody>
      </p:sp>
      <p:sp>
        <p:nvSpPr>
          <p:cNvPr id="3" name="Text Placeholder 2"/>
          <p:cNvSpPr>
            <a:spLocks noGrp="1"/>
          </p:cNvSpPr>
          <p:nvPr>
            <p:ph type="body" sz="quarter" idx="14"/>
          </p:nvPr>
        </p:nvSpPr>
        <p:spPr>
          <a:xfrm>
            <a:off x="4845050" y="1039619"/>
            <a:ext cx="6738938" cy="544214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2619166"/>
      </p:ext>
    </p:extLst>
  </p:cSld>
  <p:clrMapOvr>
    <a:masterClrMapping/>
  </p:clrMapOvr>
</p:sldLayout>
</file>

<file path=ppt/slideLayouts/slideLayout52.xml><?xml version="1.0" encoding="utf-8"?>
<p:sldLayout xmlns:p14="http://schemas.microsoft.com/office/powerpoint/2010/main" xmlns:a="http://schemas.openxmlformats.org/drawingml/2006/main" xmlns:r="http://schemas.openxmlformats.org/officeDocument/2006/relationships" xmlns:p="http://schemas.openxmlformats.org/presentationml/2006/main" showMasterSp="0" preserve="1">
  <p:cSld name="1_Agenda">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lvl1pPr>
              <a:defRPr>
                <a:solidFill>
                  <a:schemeClr val="bg2"/>
                </a:solidFill>
              </a:defRPr>
            </a:lvl1pPr>
          </a:lstStyle>
          <a:p>
            <a:r>
              <a:rPr lang="en-US"/>
              <a:t>©2025 Seyfarth Shaw LLP. All rights reserved. Private and Confidential</a:t>
            </a:r>
            <a:endParaRPr lang="en-US" dirty="0"/>
          </a:p>
        </p:txBody>
      </p:sp>
      <p:sp>
        <p:nvSpPr>
          <p:cNvPr id="7" name="Slide Number Placeholder 6"/>
          <p:cNvSpPr>
            <a:spLocks noGrp="1"/>
          </p:cNvSpPr>
          <p:nvPr>
            <p:ph type="sldNum" sz="quarter" idx="12"/>
          </p:nvPr>
        </p:nvSpPr>
        <p:spPr/>
        <p:txBody>
          <a:bodyPr/>
          <a:lstStyle/>
          <a:p>
            <a:fld id="{8F61AF13-11BC-4357-89F3-660C939FF256}" type="slidenum">
              <a:rPr lang="en-US" smtClean="0"/>
              <a:t>‹#›</a:t>
            </a:fld>
            <a:endParaRPr lang="en-US" dirty="0"/>
          </a:p>
        </p:txBody>
      </p:sp>
      <p:sp>
        <p:nvSpPr>
          <p:cNvPr id="25" name="Content Placeholder 2"/>
          <p:cNvSpPr>
            <a:spLocks noGrp="1"/>
          </p:cNvSpPr>
          <p:nvPr>
            <p:ph sz="half" idx="13"/>
          </p:nvPr>
        </p:nvSpPr>
        <p:spPr>
          <a:xfrm>
            <a:off x="4845007" y="548664"/>
            <a:ext cx="6739512" cy="338554"/>
          </a:xfrm>
        </p:spPr>
        <p:txBody>
          <a:bodyPr wrap="square">
            <a:spAutoFit/>
          </a:bodyPr>
          <a:lstStyle>
            <a:lvl1pPr marL="0" indent="0">
              <a:lnSpc>
                <a:spcPct val="100000"/>
              </a:lnSpc>
              <a:spcBef>
                <a:spcPts val="600"/>
              </a:spcBef>
              <a:spcAft>
                <a:spcPts val="0"/>
              </a:spcAft>
              <a:buFontTx/>
              <a:buNone/>
              <a:defRPr sz="2200">
                <a:solidFill>
                  <a:schemeClr val="bg2"/>
                </a:solidFill>
                <a:latin typeface="+mn-lt"/>
              </a:defRPr>
            </a:lvl1pPr>
            <a:lvl2pPr marL="0" indent="0">
              <a:spcBef>
                <a:spcPts val="3000"/>
              </a:spcBef>
              <a:buNone/>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Edit Master text styles</a:t>
            </a:r>
          </a:p>
        </p:txBody>
      </p:sp>
      <p:sp>
        <p:nvSpPr>
          <p:cNvPr id="10" name="Title 1"/>
          <p:cNvSpPr>
            <a:spLocks noGrp="1"/>
          </p:cNvSpPr>
          <p:nvPr>
            <p:ph type="title"/>
          </p:nvPr>
        </p:nvSpPr>
        <p:spPr>
          <a:xfrm>
            <a:off x="609600" y="2653041"/>
            <a:ext cx="3310965" cy="886397"/>
          </a:xfrm>
        </p:spPr>
        <p:txBody>
          <a:bodyPr vert="horz" lIns="0" tIns="0" rIns="0" bIns="0" rtlCol="0" anchor="t" anchorCtr="0">
            <a:spAutoFit/>
          </a:bodyPr>
          <a:lstStyle>
            <a:lvl1pPr>
              <a:defRPr lang="en-US" sz="3200" dirty="0"/>
            </a:lvl1pPr>
          </a:lstStyle>
          <a:p>
            <a:pPr lvl="0"/>
            <a:r>
              <a:rPr lang="en-US"/>
              <a:t>Click to edit Master title style</a:t>
            </a:r>
            <a:endParaRPr lang="en-US" dirty="0"/>
          </a:p>
        </p:txBody>
      </p:sp>
      <p:cxnSp>
        <p:nvCxnSpPr>
          <p:cNvPr id="11" name="Straight Connector 10"/>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16200000" flipV="1">
            <a:off x="1144525" y="3358806"/>
            <a:ext cx="6245352"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5453725"/>
      </p:ext>
    </p:extLst>
  </p:cSld>
  <p:clrMapOvr>
    <a:masterClrMapping/>
  </p:clrMapOvr>
</p:sldLayout>
</file>

<file path=ppt/slideLayouts/slideLayout53.xml><?xml version="1.0" encoding="utf-8"?>
<p:sldLayout xmlns:p14="http://schemas.microsoft.com/office/powerpoint/2010/main"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525546"/>
            <a:ext cx="10972800" cy="443198"/>
          </a:xfrm>
        </p:spPr>
        <p:txBody>
          <a:bodyPr/>
          <a:lstStyle>
            <a:lvl1pPr>
              <a:defRPr>
                <a:solidFill>
                  <a:schemeClr val="bg2"/>
                </a:solidFill>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t>©2025 Seyfarth Shaw LLP. All rights reserved. Private and Confidential</a:t>
            </a:r>
            <a:endParaRPr lang="en-US" dirty="0"/>
          </a:p>
        </p:txBody>
      </p:sp>
      <p:sp>
        <p:nvSpPr>
          <p:cNvPr id="5" name="Slide Number Placeholder 4"/>
          <p:cNvSpPr>
            <a:spLocks noGrp="1"/>
          </p:cNvSpPr>
          <p:nvPr>
            <p:ph type="sldNum" sz="quarter" idx="12"/>
          </p:nvPr>
        </p:nvSpPr>
        <p:spPr/>
        <p:txBody>
          <a:bodyPr/>
          <a:lstStyle/>
          <a:p>
            <a:fld id="{8F61AF13-11BC-4357-89F3-660C939FF256}" type="slidenum">
              <a:rPr lang="en-US" smtClean="0"/>
              <a:t>‹#›</a:t>
            </a:fld>
            <a:endParaRPr lang="en-US" dirty="0"/>
          </a:p>
        </p:txBody>
      </p:sp>
    </p:spTree>
    <p:extLst>
      <p:ext uri="{BB962C8B-B14F-4D97-AF65-F5344CB8AC3E}">
        <p14:creationId xmlns:p14="http://schemas.microsoft.com/office/powerpoint/2010/main" val="1224713173"/>
      </p:ext>
    </p:extLst>
  </p:cSld>
  <p:clrMapOvr>
    <a:masterClrMapping/>
  </p:clrMapOvr>
</p:sldLayout>
</file>

<file path=ppt/slideLayouts/slideLayout54.xml><?xml version="1.0" encoding="utf-8"?>
<p:sldLayout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userDrawn="1">
  <p:cSld name="ROAD AHEAD">
    <p:bg>
      <p:bgPr>
        <a:solidFill>
          <a:schemeClr val="bg1"/>
        </a:solidFill>
        <a:effectLst/>
      </p:bgPr>
    </p:bg>
    <p:spTree>
      <p:nvGrpSpPr>
        <p:cNvPr id="1" name=""/>
        <p:cNvGrpSpPr/>
        <p:nvPr/>
      </p:nvGrpSpPr>
      <p:grpSpPr>
        <a:xfrm>
          <a:off x="0" y="0"/>
          <a:ext cx="0" cy="0"/>
          <a:chOff x="0" y="0"/>
          <a:chExt cx="0" cy="0"/>
        </a:xfrm>
      </p:grpSpPr>
      <p:pic>
        <p:nvPicPr>
          <p:cNvPr id="6" name="Picture 5" descr="A blurry image of a road&#10;&#10;AI-generated content may be incorrect.">
            <a:extLst>
              <a:ext uri="{FF2B5EF4-FFF2-40B4-BE49-F238E27FC236}">
                <a16:creationId xmlns:a16="http://schemas.microsoft.com/office/drawing/2014/main" id="{29F264A3-7CB8-5F4B-1641-4010309CFE9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26907" t="20391"/>
          <a:stretch/>
        </p:blipFill>
        <p:spPr>
          <a:xfrm flipH="1">
            <a:off x="1" y="0"/>
            <a:ext cx="12229602" cy="6858000"/>
          </a:xfrm>
          <a:prstGeom prst="rect">
            <a:avLst/>
          </a:prstGeom>
        </p:spPr>
      </p:pic>
    </p:spTree>
    <p:extLst>
      <p:ext uri="{BB962C8B-B14F-4D97-AF65-F5344CB8AC3E}">
        <p14:creationId xmlns:p14="http://schemas.microsoft.com/office/powerpoint/2010/main" val="3668560894"/>
      </p:ext>
    </p:extLst>
  </p:cSld>
  <p:clrMapOvr>
    <a:masterClrMapping/>
  </p:clrMapOvr>
</p:sldLayout>
</file>

<file path=ppt/slideLayouts/slideLayout55.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userDrawn="1">
  <p:cSld name="Speaker">
    <p:spTree>
      <p:nvGrpSpPr>
        <p:cNvPr id="1" name=""/>
        <p:cNvGrpSpPr/>
        <p:nvPr/>
      </p:nvGrpSpPr>
      <p:grpSpPr>
        <a:xfrm>
          <a:off x="0" y="0"/>
          <a:ext cx="0" cy="0"/>
          <a:chOff x="0" y="0"/>
          <a:chExt cx="0" cy="0"/>
        </a:xfrm>
      </p:grpSpPr>
      <p:sp>
        <p:nvSpPr>
          <p:cNvPr id="2" name="Title 1"/>
          <p:cNvSpPr>
            <a:spLocks noGrp="1"/>
          </p:cNvSpPr>
          <p:nvPr>
            <p:ph type="title"/>
          </p:nvPr>
        </p:nvSpPr>
        <p:spPr>
          <a:xfrm>
            <a:off x="609600" y="525546"/>
            <a:ext cx="11239500" cy="426954"/>
          </a:xfrm>
        </p:spPr>
        <p:txBody>
          <a:bodyPr/>
          <a:lstStyle>
            <a:lvl1pPr>
              <a:defRPr>
                <a:solidFill>
                  <a:schemeClr val="bg2"/>
                </a:solidFill>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lvl1pPr>
              <a:defRPr>
                <a:solidFill>
                  <a:schemeClr val="bg2"/>
                </a:solidFill>
              </a:defRPr>
            </a:lvl1pPr>
          </a:lstStyle>
          <a:p>
            <a:r>
              <a:rPr lang="en-US"/>
              <a:t>©2025 Seyfarth Shaw LLP. All rights reserved. Private and Confidential</a:t>
            </a:r>
            <a:endParaRPr lang="en-US" dirty="0"/>
          </a:p>
        </p:txBody>
      </p:sp>
      <p:sp>
        <p:nvSpPr>
          <p:cNvPr id="5" name="Slide Number Placeholder 4"/>
          <p:cNvSpPr>
            <a:spLocks noGrp="1"/>
          </p:cNvSpPr>
          <p:nvPr>
            <p:ph type="sldNum" sz="quarter" idx="12"/>
          </p:nvPr>
        </p:nvSpPr>
        <p:spPr/>
        <p:txBody>
          <a:bodyPr/>
          <a:lstStyle/>
          <a:p>
            <a:fld id="{8F61AF13-11BC-4357-89F3-660C939FF256}" type="slidenum">
              <a:rPr lang="en-US" smtClean="0"/>
              <a:t>‹#›</a:t>
            </a:fld>
            <a:endParaRPr lang="en-US" dirty="0"/>
          </a:p>
        </p:txBody>
      </p:sp>
      <p:sp>
        <p:nvSpPr>
          <p:cNvPr id="6" name="Picture Placeholder 5">
            <a:extLst>
              <a:ext uri="{FF2B5EF4-FFF2-40B4-BE49-F238E27FC236}">
                <a16:creationId xmlns:a16="http://schemas.microsoft.com/office/drawing/2014/main" id="{593F4823-0DFC-3799-CB5C-653283911E7F}"/>
              </a:ext>
            </a:extLst>
          </p:cNvPr>
          <p:cNvSpPr>
            <a:spLocks noGrp="1"/>
          </p:cNvSpPr>
          <p:nvPr>
            <p:ph type="pic" sz="quarter" idx="13"/>
          </p:nvPr>
        </p:nvSpPr>
        <p:spPr>
          <a:xfrm>
            <a:off x="844551" y="1231900"/>
            <a:ext cx="1574800" cy="1574800"/>
          </a:xfrm>
          <a:ln>
            <a:solidFill>
              <a:schemeClr val="tx2">
                <a:lumMod val="65000"/>
              </a:schemeClr>
            </a:solidFill>
          </a:ln>
        </p:spPr>
        <p:txBody>
          <a:bodyPr/>
          <a:lstStyle/>
          <a:p>
            <a:r>
              <a:rPr lang="en-US"/>
              <a:t>Click icon to add picture</a:t>
            </a:r>
          </a:p>
        </p:txBody>
      </p:sp>
      <p:sp>
        <p:nvSpPr>
          <p:cNvPr id="13" name="Picture Placeholder 5">
            <a:extLst>
              <a:ext uri="{FF2B5EF4-FFF2-40B4-BE49-F238E27FC236}">
                <a16:creationId xmlns:a16="http://schemas.microsoft.com/office/drawing/2014/main" id="{D773EE63-ECE9-BD9E-CEB4-AE4C0C67F9FD}"/>
              </a:ext>
            </a:extLst>
          </p:cNvPr>
          <p:cNvSpPr>
            <a:spLocks noGrp="1"/>
          </p:cNvSpPr>
          <p:nvPr>
            <p:ph type="pic" sz="quarter" idx="14"/>
          </p:nvPr>
        </p:nvSpPr>
        <p:spPr>
          <a:xfrm>
            <a:off x="3098801" y="1231900"/>
            <a:ext cx="1574800" cy="1574800"/>
          </a:xfrm>
          <a:ln>
            <a:solidFill>
              <a:schemeClr val="tx2">
                <a:lumMod val="65000"/>
              </a:schemeClr>
            </a:solidFill>
          </a:ln>
        </p:spPr>
        <p:txBody>
          <a:bodyPr/>
          <a:lstStyle/>
          <a:p>
            <a:r>
              <a:rPr lang="en-US"/>
              <a:t>Click icon to add picture</a:t>
            </a:r>
          </a:p>
        </p:txBody>
      </p:sp>
      <p:sp>
        <p:nvSpPr>
          <p:cNvPr id="14" name="Picture Placeholder 5">
            <a:extLst>
              <a:ext uri="{FF2B5EF4-FFF2-40B4-BE49-F238E27FC236}">
                <a16:creationId xmlns:a16="http://schemas.microsoft.com/office/drawing/2014/main" id="{1980F9AE-660B-E1DE-E55E-97CC11FBA42E}"/>
              </a:ext>
            </a:extLst>
          </p:cNvPr>
          <p:cNvSpPr>
            <a:spLocks noGrp="1"/>
          </p:cNvSpPr>
          <p:nvPr>
            <p:ph type="pic" sz="quarter" idx="15"/>
          </p:nvPr>
        </p:nvSpPr>
        <p:spPr>
          <a:xfrm>
            <a:off x="5353051" y="1231900"/>
            <a:ext cx="1574800" cy="1574800"/>
          </a:xfrm>
          <a:ln>
            <a:solidFill>
              <a:schemeClr val="tx2">
                <a:lumMod val="65000"/>
              </a:schemeClr>
            </a:solidFill>
          </a:ln>
        </p:spPr>
        <p:txBody>
          <a:bodyPr/>
          <a:lstStyle/>
          <a:p>
            <a:r>
              <a:rPr lang="en-US"/>
              <a:t>Click icon to add picture</a:t>
            </a:r>
          </a:p>
        </p:txBody>
      </p:sp>
      <p:sp>
        <p:nvSpPr>
          <p:cNvPr id="15" name="Picture Placeholder 5">
            <a:extLst>
              <a:ext uri="{FF2B5EF4-FFF2-40B4-BE49-F238E27FC236}">
                <a16:creationId xmlns:a16="http://schemas.microsoft.com/office/drawing/2014/main" id="{205AE251-69CF-4A1B-6383-1CC1371387E3}"/>
              </a:ext>
            </a:extLst>
          </p:cNvPr>
          <p:cNvSpPr>
            <a:spLocks noGrp="1"/>
          </p:cNvSpPr>
          <p:nvPr>
            <p:ph type="pic" sz="quarter" idx="16"/>
          </p:nvPr>
        </p:nvSpPr>
        <p:spPr>
          <a:xfrm>
            <a:off x="7607301" y="1231900"/>
            <a:ext cx="1574800" cy="1574800"/>
          </a:xfrm>
          <a:ln>
            <a:solidFill>
              <a:schemeClr val="tx2">
                <a:lumMod val="65000"/>
              </a:schemeClr>
            </a:solidFill>
          </a:ln>
        </p:spPr>
        <p:txBody>
          <a:bodyPr/>
          <a:lstStyle/>
          <a:p>
            <a:r>
              <a:rPr lang="en-US"/>
              <a:t>Click icon to add picture</a:t>
            </a:r>
            <a:endParaRPr lang="en-US" dirty="0"/>
          </a:p>
        </p:txBody>
      </p:sp>
      <p:sp>
        <p:nvSpPr>
          <p:cNvPr id="16" name="Picture Placeholder 5">
            <a:extLst>
              <a:ext uri="{FF2B5EF4-FFF2-40B4-BE49-F238E27FC236}">
                <a16:creationId xmlns:a16="http://schemas.microsoft.com/office/drawing/2014/main" id="{1548FB62-B035-AD10-8CAC-B8220D7FAC46}"/>
              </a:ext>
            </a:extLst>
          </p:cNvPr>
          <p:cNvSpPr>
            <a:spLocks noGrp="1"/>
          </p:cNvSpPr>
          <p:nvPr>
            <p:ph type="pic" sz="quarter" idx="17"/>
          </p:nvPr>
        </p:nvSpPr>
        <p:spPr>
          <a:xfrm>
            <a:off x="9861551" y="1231900"/>
            <a:ext cx="1574800" cy="1574800"/>
          </a:xfrm>
          <a:ln>
            <a:solidFill>
              <a:schemeClr val="tx2">
                <a:lumMod val="65000"/>
              </a:schemeClr>
            </a:solidFill>
          </a:ln>
        </p:spPr>
        <p:txBody>
          <a:bodyPr/>
          <a:lstStyle/>
          <a:p>
            <a:r>
              <a:rPr lang="en-US"/>
              <a:t>Click icon to add picture</a:t>
            </a:r>
            <a:endParaRPr lang="en-US" dirty="0"/>
          </a:p>
        </p:txBody>
      </p:sp>
      <p:sp>
        <p:nvSpPr>
          <p:cNvPr id="17" name="Picture Placeholder 5">
            <a:extLst>
              <a:ext uri="{FF2B5EF4-FFF2-40B4-BE49-F238E27FC236}">
                <a16:creationId xmlns:a16="http://schemas.microsoft.com/office/drawing/2014/main" id="{4B25518A-4940-6A5C-0517-B792AE13C3E9}"/>
              </a:ext>
            </a:extLst>
          </p:cNvPr>
          <p:cNvSpPr>
            <a:spLocks noGrp="1"/>
          </p:cNvSpPr>
          <p:nvPr>
            <p:ph type="pic" sz="quarter" idx="18"/>
          </p:nvPr>
        </p:nvSpPr>
        <p:spPr>
          <a:xfrm>
            <a:off x="844551" y="3952296"/>
            <a:ext cx="1574800" cy="1574800"/>
          </a:xfrm>
          <a:ln>
            <a:solidFill>
              <a:schemeClr val="tx2">
                <a:lumMod val="65000"/>
              </a:schemeClr>
            </a:solidFill>
          </a:ln>
        </p:spPr>
        <p:txBody>
          <a:bodyPr/>
          <a:lstStyle/>
          <a:p>
            <a:r>
              <a:rPr lang="en-US"/>
              <a:t>Click icon to add picture</a:t>
            </a:r>
          </a:p>
        </p:txBody>
      </p:sp>
      <p:sp>
        <p:nvSpPr>
          <p:cNvPr id="18" name="Picture Placeholder 5">
            <a:extLst>
              <a:ext uri="{FF2B5EF4-FFF2-40B4-BE49-F238E27FC236}">
                <a16:creationId xmlns:a16="http://schemas.microsoft.com/office/drawing/2014/main" id="{8EA41EE0-E50C-1757-5837-70625EF462DD}"/>
              </a:ext>
            </a:extLst>
          </p:cNvPr>
          <p:cNvSpPr>
            <a:spLocks noGrp="1"/>
          </p:cNvSpPr>
          <p:nvPr>
            <p:ph type="pic" sz="quarter" idx="19"/>
          </p:nvPr>
        </p:nvSpPr>
        <p:spPr>
          <a:xfrm>
            <a:off x="3098801" y="3952296"/>
            <a:ext cx="1574800" cy="1574800"/>
          </a:xfrm>
          <a:ln>
            <a:solidFill>
              <a:schemeClr val="tx2">
                <a:lumMod val="65000"/>
              </a:schemeClr>
            </a:solidFill>
          </a:ln>
        </p:spPr>
        <p:txBody>
          <a:bodyPr/>
          <a:lstStyle/>
          <a:p>
            <a:r>
              <a:rPr lang="en-US"/>
              <a:t>Click icon to add picture</a:t>
            </a:r>
          </a:p>
        </p:txBody>
      </p:sp>
      <p:sp>
        <p:nvSpPr>
          <p:cNvPr id="19" name="Picture Placeholder 5">
            <a:extLst>
              <a:ext uri="{FF2B5EF4-FFF2-40B4-BE49-F238E27FC236}">
                <a16:creationId xmlns:a16="http://schemas.microsoft.com/office/drawing/2014/main" id="{CB8EC270-7144-C977-72CA-B2AFC412234B}"/>
              </a:ext>
            </a:extLst>
          </p:cNvPr>
          <p:cNvSpPr>
            <a:spLocks noGrp="1"/>
          </p:cNvSpPr>
          <p:nvPr>
            <p:ph type="pic" sz="quarter" idx="20"/>
          </p:nvPr>
        </p:nvSpPr>
        <p:spPr>
          <a:xfrm>
            <a:off x="5353051" y="3952296"/>
            <a:ext cx="1574800" cy="1574800"/>
          </a:xfrm>
          <a:ln>
            <a:solidFill>
              <a:schemeClr val="tx2">
                <a:lumMod val="65000"/>
              </a:schemeClr>
            </a:solidFill>
          </a:ln>
        </p:spPr>
        <p:txBody>
          <a:bodyPr/>
          <a:lstStyle/>
          <a:p>
            <a:r>
              <a:rPr lang="en-US"/>
              <a:t>Click icon to add picture</a:t>
            </a:r>
          </a:p>
        </p:txBody>
      </p:sp>
      <p:sp>
        <p:nvSpPr>
          <p:cNvPr id="20" name="Picture Placeholder 5">
            <a:extLst>
              <a:ext uri="{FF2B5EF4-FFF2-40B4-BE49-F238E27FC236}">
                <a16:creationId xmlns:a16="http://schemas.microsoft.com/office/drawing/2014/main" id="{71889059-EA6D-CC21-5367-96488ACFAD78}"/>
              </a:ext>
            </a:extLst>
          </p:cNvPr>
          <p:cNvSpPr>
            <a:spLocks noGrp="1"/>
          </p:cNvSpPr>
          <p:nvPr>
            <p:ph type="pic" sz="quarter" idx="21"/>
          </p:nvPr>
        </p:nvSpPr>
        <p:spPr>
          <a:xfrm>
            <a:off x="7607301" y="3952296"/>
            <a:ext cx="1574800" cy="1574800"/>
          </a:xfrm>
          <a:ln>
            <a:solidFill>
              <a:schemeClr val="tx2">
                <a:lumMod val="65000"/>
              </a:schemeClr>
            </a:solidFill>
          </a:ln>
        </p:spPr>
        <p:txBody>
          <a:bodyPr/>
          <a:lstStyle/>
          <a:p>
            <a:r>
              <a:rPr lang="en-US"/>
              <a:t>Click icon to add picture</a:t>
            </a:r>
            <a:endParaRPr lang="en-US" dirty="0"/>
          </a:p>
        </p:txBody>
      </p:sp>
      <p:sp>
        <p:nvSpPr>
          <p:cNvPr id="21" name="Picture Placeholder 5">
            <a:extLst>
              <a:ext uri="{FF2B5EF4-FFF2-40B4-BE49-F238E27FC236}">
                <a16:creationId xmlns:a16="http://schemas.microsoft.com/office/drawing/2014/main" id="{69625396-CCAD-A421-DA5D-286BEFBBA5F6}"/>
              </a:ext>
            </a:extLst>
          </p:cNvPr>
          <p:cNvSpPr>
            <a:spLocks noGrp="1"/>
          </p:cNvSpPr>
          <p:nvPr>
            <p:ph type="pic" sz="quarter" idx="22"/>
          </p:nvPr>
        </p:nvSpPr>
        <p:spPr>
          <a:xfrm>
            <a:off x="9861551" y="3952296"/>
            <a:ext cx="1574800" cy="1574800"/>
          </a:xfrm>
          <a:ln>
            <a:solidFill>
              <a:schemeClr val="tx2">
                <a:lumMod val="65000"/>
              </a:schemeClr>
            </a:solidFill>
          </a:ln>
        </p:spPr>
        <p:txBody>
          <a:bodyPr/>
          <a:lstStyle/>
          <a:p>
            <a:r>
              <a:rPr lang="en-US"/>
              <a:t>Click icon to add picture</a:t>
            </a:r>
            <a:endParaRPr lang="en-US" dirty="0"/>
          </a:p>
        </p:txBody>
      </p:sp>
    </p:spTree>
    <p:extLst>
      <p:ext uri="{BB962C8B-B14F-4D97-AF65-F5344CB8AC3E}">
        <p14:creationId xmlns:p14="http://schemas.microsoft.com/office/powerpoint/2010/main" val="1182331380"/>
      </p:ext>
    </p:extLst>
  </p:cSld>
  <p:clrMapOvr>
    <a:masterClrMapping/>
  </p:clrMapOvr>
</p:sldLayout>
</file>

<file path=ppt/slideLayouts/slideLayout56.xml><?xml version="1.0" encoding="utf-8"?>
<p:sldLayout xmlns:p14="http://schemas.microsoft.com/office/powerpoint/2010/main" xmlns:a="http://schemas.openxmlformats.org/drawingml/2006/main" xmlns:r="http://schemas.openxmlformats.org/officeDocument/2006/relationships" xmlns:p="http://schemas.openxmlformats.org/presentationml/2006/main" showMasterSp="0" type="blank" preserve="1">
  <p:cSld name="1_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956788"/>
      </p:ext>
    </p:extLst>
  </p:cSld>
  <p:clrMapOvr>
    <a:masterClrMapping/>
  </p:clrMapOvr>
</p:sldLayout>
</file>

<file path=ppt/slideLayouts/slideLayout6.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p:cSld name="Title Photo whit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0"/>
            <a:ext cx="6280150" cy="6858000"/>
          </a:xfrm>
        </p:spPr>
        <p:txBody>
          <a:bodyPr/>
          <a:lstStyle>
            <a:lvl1pPr>
              <a:defRPr>
                <a:solidFill>
                  <a:schemeClr val="tx2"/>
                </a:solidFill>
              </a:defRPr>
            </a:lvl1pPr>
          </a:lstStyle>
          <a:p>
            <a:r>
              <a:rPr lang="en-US" dirty="0"/>
              <a:t>Click icon to add picture</a:t>
            </a:r>
          </a:p>
        </p:txBody>
      </p:sp>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bg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23" name="Group 22"/>
          <p:cNvGrpSpPr/>
          <p:nvPr userDrawn="1"/>
        </p:nvGrpSpPr>
        <p:grpSpPr>
          <a:xfrm>
            <a:off x="665377" y="5537861"/>
            <a:ext cx="4423901" cy="456933"/>
            <a:chOff x="7091159" y="5378260"/>
            <a:chExt cx="4423901" cy="456933"/>
          </a:xfrm>
        </p:grpSpPr>
        <p:sp>
          <p:nvSpPr>
            <p:cNvPr id="29" name="TextBox 28"/>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2"/>
                  </a:solidFill>
                  <a:effectLst/>
                  <a:uLnTx/>
                  <a:uFillTx/>
                  <a:latin typeface="Arial"/>
                  <a:ea typeface="+mn-ea"/>
                  <a:cs typeface="+mn-cs"/>
                </a:rPr>
                <a:t>“Seyfarth Shaw” refers to Seyfarth Shaw LLP (an Illinois limited liability partnership). </a:t>
              </a:r>
            </a:p>
          </p:txBody>
        </p:sp>
        <p:sp>
          <p:nvSpPr>
            <p:cNvPr id="28" name="TextBox 27"/>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bg2"/>
                  </a:solidFill>
                  <a:effectLst/>
                  <a:uLnTx/>
                  <a:uFillTx/>
                  <a:latin typeface="Arial"/>
                  <a:ea typeface="+mn-ea"/>
                  <a:cs typeface="+mn-cs"/>
                </a:rPr>
                <a:t>Seyfarth Shaw LLP</a:t>
              </a:r>
            </a:p>
          </p:txBody>
        </p:sp>
      </p:gr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404" y="963686"/>
            <a:ext cx="2048796" cy="504545"/>
          </a:xfrm>
          <a:prstGeom prst="rect">
            <a:avLst/>
          </a:prstGeom>
        </p:spPr>
      </p:pic>
      <p:sp>
        <p:nvSpPr>
          <p:cNvPr id="4" name="Footer Placeholder 3"/>
          <p:cNvSpPr>
            <a:spLocks noGrp="1"/>
          </p:cNvSpPr>
          <p:nvPr>
            <p:ph type="ftr" sz="quarter" idx="12"/>
          </p:nvPr>
        </p:nvSpPr>
        <p:spPr>
          <a:xfrm>
            <a:off x="667512" y="6016752"/>
            <a:ext cx="5257800" cy="123111"/>
          </a:xfrm>
        </p:spPr>
        <p:txBody>
          <a:bodyPr/>
          <a:lstStyle>
            <a:lvl1pPr>
              <a:defRPr sz="800"/>
            </a:lvl1pPr>
          </a:lstStyle>
          <a:p>
            <a:r>
              <a:rPr lang="en-US"/>
              <a:t>©2025 Seyfarth Shaw LLP. All rights reserved. Private and Confidential</a:t>
            </a:r>
            <a:endParaRPr lang="en-US" dirty="0"/>
          </a:p>
        </p:txBody>
      </p:sp>
    </p:spTree>
    <p:extLst>
      <p:ext uri="{BB962C8B-B14F-4D97-AF65-F5344CB8AC3E}">
        <p14:creationId xmlns:p14="http://schemas.microsoft.com/office/powerpoint/2010/main" val="3304282622"/>
      </p:ext>
    </p:extLst>
  </p:cSld>
  <p:clrMapOvr>
    <a:masterClrMapping/>
  </p:clrMapOvr>
</p:sldLayout>
</file>

<file path=ppt/slideLayouts/slideLayout7.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p:cSld name="Title Photo Orang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dirty="0"/>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Shaw”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©2025 Seyfarth Shaw LLP. All rights reserved. Private and Confidential</a:t>
            </a:r>
            <a:endParaRPr lang="en-US" dirty="0"/>
          </a:p>
        </p:txBody>
      </p:sp>
    </p:spTree>
    <p:extLst>
      <p:ext uri="{BB962C8B-B14F-4D97-AF65-F5344CB8AC3E}">
        <p14:creationId xmlns:p14="http://schemas.microsoft.com/office/powerpoint/2010/main" val="2543622469"/>
      </p:ext>
    </p:extLst>
  </p:cSld>
  <p:clrMapOvr>
    <a:masterClrMapping/>
  </p:clrMapOvr>
</p:sldLayout>
</file>

<file path=ppt/slideLayouts/slideLayout8.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cSld name="Title - Photo Dark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dirty="0"/>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Shaw”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©2025 Seyfarth Shaw LLP. All rights reserved. Private and Confidential</a:t>
            </a:r>
            <a:endParaRPr lang="en-US" dirty="0"/>
          </a:p>
        </p:txBody>
      </p:sp>
    </p:spTree>
    <p:extLst>
      <p:ext uri="{BB962C8B-B14F-4D97-AF65-F5344CB8AC3E}">
        <p14:creationId xmlns:p14="http://schemas.microsoft.com/office/powerpoint/2010/main" val="3231373513"/>
      </p:ext>
    </p:extLst>
  </p:cSld>
  <p:clrMapOvr>
    <a:masterClrMapping/>
  </p:clrMapOvr>
</p:sldLayout>
</file>

<file path=ppt/slideLayouts/slideLayout9.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p:cSld name="Title Photo Light Teal">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405" y="2312549"/>
            <a:ext cx="4516856" cy="997196"/>
          </a:xfrm>
        </p:spPr>
        <p:txBody>
          <a:bodyPr wrap="square" anchor="b" anchorCtr="0">
            <a:spAutoFit/>
          </a:bodyPr>
          <a:lstStyle>
            <a:lvl1pPr>
              <a:defRPr sz="3600">
                <a:solidFill>
                  <a:schemeClr val="tx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94405" y="3510252"/>
            <a:ext cx="4516856" cy="338554"/>
          </a:xfrm>
        </p:spPr>
        <p:txBody>
          <a:bodyPr wrap="square">
            <a:spAutoFit/>
          </a:bodyPr>
          <a:lstStyle>
            <a:lvl1pPr marL="0" indent="0" algn="l">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icture Placeholder 4"/>
          <p:cNvSpPr>
            <a:spLocks noGrp="1"/>
          </p:cNvSpPr>
          <p:nvPr>
            <p:ph type="pic" sz="quarter" idx="10"/>
          </p:nvPr>
        </p:nvSpPr>
        <p:spPr>
          <a:xfrm>
            <a:off x="5905666" y="1336566"/>
            <a:ext cx="6280150" cy="3946358"/>
          </a:xfrm>
        </p:spPr>
        <p:txBody>
          <a:bodyPr/>
          <a:lstStyle>
            <a:lvl1pPr>
              <a:defRPr>
                <a:solidFill>
                  <a:schemeClr val="tx2"/>
                </a:solidFill>
              </a:defRPr>
            </a:lvl1pPr>
          </a:lstStyle>
          <a:p>
            <a:r>
              <a:rPr lang="en-US" dirty="0"/>
              <a:t>Click icon to add picture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405" y="963778"/>
            <a:ext cx="2055322" cy="500677"/>
          </a:xfrm>
          <a:prstGeom prst="rect">
            <a:avLst/>
          </a:prstGeom>
        </p:spPr>
      </p:pic>
      <p:sp>
        <p:nvSpPr>
          <p:cNvPr id="6" name="Text Placeholder 5"/>
          <p:cNvSpPr>
            <a:spLocks noGrp="1"/>
          </p:cNvSpPr>
          <p:nvPr>
            <p:ph type="body" sz="quarter" idx="11"/>
          </p:nvPr>
        </p:nvSpPr>
        <p:spPr>
          <a:xfrm>
            <a:off x="694405" y="4338357"/>
            <a:ext cx="3960813" cy="479991"/>
          </a:xfrm>
        </p:spPr>
        <p:txBody>
          <a:bodyPr>
            <a:normAutofit/>
          </a:bodyPr>
          <a:lstStyle>
            <a:lvl1pPr marL="0" indent="0">
              <a:buFontTx/>
              <a:buNone/>
              <a:defRPr sz="1800">
                <a:solidFill>
                  <a:schemeClr val="tx2"/>
                </a:solidFill>
              </a:defRPr>
            </a:lvl1pPr>
            <a:lvl2pPr marL="237744" indent="0">
              <a:buFontTx/>
              <a:buNone/>
              <a:defRPr/>
            </a:lvl2pPr>
            <a:lvl3pPr marL="455612" indent="0">
              <a:buFontTx/>
              <a:buNone/>
              <a:defRPr/>
            </a:lvl3pPr>
            <a:lvl4pPr marL="693737" indent="0">
              <a:buFontTx/>
              <a:buNone/>
              <a:defRPr/>
            </a:lvl4pPr>
            <a:lvl5pPr marL="911225" indent="0">
              <a:buFontTx/>
              <a:buNone/>
              <a:defRPr/>
            </a:lvl5pPr>
          </a:lstStyle>
          <a:p>
            <a:pPr lvl="0"/>
            <a:r>
              <a:rPr lang="en-US"/>
              <a:t>Edit Master text styles</a:t>
            </a:r>
          </a:p>
        </p:txBody>
      </p:sp>
      <p:grpSp>
        <p:nvGrpSpPr>
          <p:cNvPr id="12" name="Group 11"/>
          <p:cNvGrpSpPr/>
          <p:nvPr userDrawn="1"/>
        </p:nvGrpSpPr>
        <p:grpSpPr>
          <a:xfrm>
            <a:off x="665377" y="5537861"/>
            <a:ext cx="4423901" cy="456933"/>
            <a:chOff x="7091159" y="5378260"/>
            <a:chExt cx="4423901" cy="456933"/>
          </a:xfrm>
        </p:grpSpPr>
        <p:sp>
          <p:nvSpPr>
            <p:cNvPr id="15" name="TextBox 14"/>
            <p:cNvSpPr txBox="1"/>
            <p:nvPr/>
          </p:nvSpPr>
          <p:spPr>
            <a:xfrm>
              <a:off x="7091159" y="5712082"/>
              <a:ext cx="4423901" cy="12311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a:ea typeface="+mn-ea"/>
                  <a:cs typeface="+mn-cs"/>
                </a:rPr>
                <a:t>“Seyfarth Shaw” refers to Seyfarth Shaw LLP (an Illinois limited liability partnership). </a:t>
              </a:r>
            </a:p>
          </p:txBody>
        </p:sp>
        <p:sp>
          <p:nvSpPr>
            <p:cNvPr id="14" name="TextBox 13"/>
            <p:cNvSpPr txBox="1"/>
            <p:nvPr userDrawn="1"/>
          </p:nvSpPr>
          <p:spPr>
            <a:xfrm>
              <a:off x="7091159" y="5378260"/>
              <a:ext cx="2054952" cy="228600"/>
            </a:xfrm>
            <a:prstGeom prst="rect">
              <a:avLst/>
            </a:prstGeom>
            <a:noFill/>
          </p:spPr>
          <p:txBody>
            <a:bodyPr wrap="none" lIns="0" tIns="0" rIns="0" bIns="0" rtlCol="0" anchor="b"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2"/>
                  </a:solidFill>
                  <a:effectLst/>
                  <a:uLnTx/>
                  <a:uFillTx/>
                  <a:latin typeface="Arial"/>
                  <a:ea typeface="+mn-ea"/>
                  <a:cs typeface="+mn-cs"/>
                </a:rPr>
                <a:t>Seyfarth Shaw LLP</a:t>
              </a:r>
            </a:p>
          </p:txBody>
        </p:sp>
      </p:grpSp>
      <p:sp>
        <p:nvSpPr>
          <p:cNvPr id="4" name="Footer Placeholder 3"/>
          <p:cNvSpPr>
            <a:spLocks noGrp="1"/>
          </p:cNvSpPr>
          <p:nvPr>
            <p:ph type="ftr" sz="quarter" idx="12"/>
          </p:nvPr>
        </p:nvSpPr>
        <p:spPr>
          <a:xfrm>
            <a:off x="667512" y="6016752"/>
            <a:ext cx="5486400" cy="123111"/>
          </a:xfrm>
        </p:spPr>
        <p:txBody>
          <a:bodyPr/>
          <a:lstStyle>
            <a:lvl1pPr>
              <a:defRPr sz="800">
                <a:solidFill>
                  <a:schemeClr val="tx2"/>
                </a:solidFill>
              </a:defRPr>
            </a:lvl1pPr>
          </a:lstStyle>
          <a:p>
            <a:r>
              <a:rPr lang="en-US"/>
              <a:t>©2025 Seyfarth Shaw LLP. All rights reserved. Private and Confidential</a:t>
            </a:r>
            <a:endParaRPr lang="en-US" dirty="0"/>
          </a:p>
        </p:txBody>
      </p:sp>
    </p:spTree>
    <p:extLst>
      <p:ext uri="{BB962C8B-B14F-4D97-AF65-F5344CB8AC3E}">
        <p14:creationId xmlns:p14="http://schemas.microsoft.com/office/powerpoint/2010/main" val="134686029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p14="http://schemas.microsoft.com/office/powerpoint/2010/main" xmlns:a="http://schemas.openxmlformats.org/drawingml/2006/main" xmlns:r="http://schemas.openxmlformats.org/officeDocument/2006/relationships" xmlns:p="http://schemas.openxmlformats.org/presentationml/2006/main" preserve="1">
  <p:cSld>
    <p:bg bwMode="gray">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06496"/>
            <a:ext cx="10972800" cy="443198"/>
          </a:xfrm>
          <a:prstGeom prst="rect">
            <a:avLst/>
          </a:prstGeom>
        </p:spPr>
        <p:txBody>
          <a:bodyPr vert="horz" lIns="0" tIns="0" rIns="0" bIns="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09600" y="1221849"/>
            <a:ext cx="10972800" cy="5275956"/>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GB" dirty="0"/>
              <a:t>Sixth level</a:t>
            </a:r>
          </a:p>
          <a:p>
            <a:pPr lvl="6"/>
            <a:r>
              <a:rPr lang="en-GB" dirty="0"/>
              <a:t>Seventh level</a:t>
            </a:r>
          </a:p>
          <a:p>
            <a:pPr lvl="7"/>
            <a:r>
              <a:rPr lang="en-GB" dirty="0"/>
              <a:t>Eighth level</a:t>
            </a:r>
          </a:p>
          <a:p>
            <a:pPr lvl="8"/>
            <a:r>
              <a:rPr lang="en-GB" dirty="0"/>
              <a:t>Ninth level</a:t>
            </a:r>
            <a:endParaRPr lang="en-US" dirty="0"/>
          </a:p>
        </p:txBody>
      </p:sp>
      <p:sp>
        <p:nvSpPr>
          <p:cNvPr id="5" name="Footer Placeholder 4"/>
          <p:cNvSpPr>
            <a:spLocks noGrp="1"/>
          </p:cNvSpPr>
          <p:nvPr>
            <p:ph type="ftr" sz="quarter" idx="3"/>
          </p:nvPr>
        </p:nvSpPr>
        <p:spPr>
          <a:xfrm>
            <a:off x="445988" y="6664998"/>
            <a:ext cx="9144000" cy="138499"/>
          </a:xfrm>
          <a:prstGeom prst="rect">
            <a:avLst/>
          </a:prstGeom>
        </p:spPr>
        <p:txBody>
          <a:bodyPr vert="horz" lIns="0" tIns="0" rIns="0" bIns="0" rtlCol="0" anchor="b" anchorCtr="0">
            <a:spAutoFit/>
          </a:bodyPr>
          <a:lstStyle>
            <a:lvl1pPr algn="l">
              <a:defRPr sz="900">
                <a:solidFill>
                  <a:schemeClr val="bg2"/>
                </a:solidFill>
              </a:defRPr>
            </a:lvl1pPr>
          </a:lstStyle>
          <a:p>
            <a:r>
              <a:rPr lang="en-US"/>
              <a:t>©2025 Seyfarth Shaw LLP. All rights reserved. Private and Confidential</a:t>
            </a:r>
            <a:endParaRPr lang="en-US" dirty="0"/>
          </a:p>
        </p:txBody>
      </p:sp>
      <p:sp>
        <p:nvSpPr>
          <p:cNvPr id="6" name="Slide Number Placeholder 5"/>
          <p:cNvSpPr>
            <a:spLocks noGrp="1"/>
          </p:cNvSpPr>
          <p:nvPr>
            <p:ph type="sldNum" sz="quarter" idx="4"/>
          </p:nvPr>
        </p:nvSpPr>
        <p:spPr>
          <a:xfrm>
            <a:off x="11499851" y="6672692"/>
            <a:ext cx="253255" cy="138499"/>
          </a:xfrm>
          <a:prstGeom prst="rect">
            <a:avLst/>
          </a:prstGeom>
        </p:spPr>
        <p:txBody>
          <a:bodyPr vert="horz" wrap="square" lIns="0" tIns="0" rIns="0" bIns="0" rtlCol="0" anchor="ctr">
            <a:spAutoFit/>
          </a:bodyPr>
          <a:lstStyle>
            <a:lvl1pPr algn="r">
              <a:defRPr sz="900">
                <a:solidFill>
                  <a:schemeClr val="bg2"/>
                </a:solidFill>
              </a:defRPr>
            </a:lvl1pPr>
          </a:lstStyle>
          <a:p>
            <a:fld id="{8F61AF13-11BC-4357-89F3-660C939FF256}" type="slidenum">
              <a:rPr lang="en-US" smtClean="0"/>
              <a:pPr/>
              <a:t>‹#›</a:t>
            </a:fld>
            <a:endParaRPr lang="en-US" dirty="0"/>
          </a:p>
        </p:txBody>
      </p:sp>
      <p:cxnSp>
        <p:nvCxnSpPr>
          <p:cNvPr id="8" name="Straight Connector 7"/>
          <p:cNvCxnSpPr/>
          <p:nvPr/>
        </p:nvCxnSpPr>
        <p:spPr>
          <a:xfrm flipV="1">
            <a:off x="382495" y="1085771"/>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82495" y="6633883"/>
            <a:ext cx="11486776" cy="0"/>
          </a:xfrm>
          <a:prstGeom prst="line">
            <a:avLst/>
          </a:prstGeom>
          <a:ln w="6350">
            <a:solidFill>
              <a:srgbClr val="A6A6A6"/>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9231239"/>
      </p:ext>
    </p:extLst>
  </p:cSld>
  <p:clrMap bg1="dk1" tx1="lt1" bg2="dk2" tx2="lt2" accent1="accent1" accent2="accent2" accent3="accent3" accent4="accent4" accent5="accent5" accent6="accent6" hlink="hlink" folHlink="folHlink"/>
  <p:sldLayoutIdLst>
    <p:sldLayoutId id="2147484092" r:id="rId1"/>
    <p:sldLayoutId id="2147484142" r:id="rId2"/>
    <p:sldLayoutId id="2147484143" r:id="rId3"/>
    <p:sldLayoutId id="2147484098" r:id="rId4"/>
    <p:sldLayoutId id="2147484100" r:id="rId5"/>
    <p:sldLayoutId id="2147484144" r:id="rId6"/>
    <p:sldLayoutId id="2147484101" r:id="rId7"/>
    <p:sldLayoutId id="2147484102" r:id="rId8"/>
    <p:sldLayoutId id="2147484104" r:id="rId9"/>
    <p:sldLayoutId id="2147484152" r:id="rId10"/>
    <p:sldLayoutId id="2147484105" r:id="rId11"/>
    <p:sldLayoutId id="2147484106" r:id="rId12"/>
    <p:sldLayoutId id="2147484107" r:id="rId13"/>
    <p:sldLayoutId id="2147484108" r:id="rId14"/>
    <p:sldLayoutId id="2147484109" r:id="rId15"/>
    <p:sldLayoutId id="2147484276" r:id="rId16"/>
    <p:sldLayoutId id="2147484110" r:id="rId17"/>
    <p:sldLayoutId id="2147484111" r:id="rId18"/>
    <p:sldLayoutId id="2147484112" r:id="rId19"/>
    <p:sldLayoutId id="2147484114" r:id="rId20"/>
    <p:sldLayoutId id="2147484115" r:id="rId21"/>
    <p:sldLayoutId id="2147484116" r:id="rId22"/>
    <p:sldLayoutId id="2147484117" r:id="rId23"/>
    <p:sldLayoutId id="2147484118" r:id="rId24"/>
    <p:sldLayoutId id="2147484119" r:id="rId25"/>
    <p:sldLayoutId id="2147484120" r:id="rId26"/>
    <p:sldLayoutId id="2147484121" r:id="rId27"/>
    <p:sldLayoutId id="2147484122" r:id="rId28"/>
    <p:sldLayoutId id="2147484123" r:id="rId29"/>
    <p:sldLayoutId id="2147484124" r:id="rId30"/>
    <p:sldLayoutId id="2147484125" r:id="rId31"/>
    <p:sldLayoutId id="2147484126" r:id="rId32"/>
    <p:sldLayoutId id="2147484127" r:id="rId33"/>
    <p:sldLayoutId id="2147484128" r:id="rId34"/>
    <p:sldLayoutId id="2147484129" r:id="rId35"/>
    <p:sldLayoutId id="2147484130" r:id="rId36"/>
    <p:sldLayoutId id="2147484131" r:id="rId37"/>
    <p:sldLayoutId id="2147484132" r:id="rId38"/>
    <p:sldLayoutId id="2147484134" r:id="rId39"/>
    <p:sldLayoutId id="2147484135" r:id="rId40"/>
    <p:sldLayoutId id="2147484136" r:id="rId41"/>
    <p:sldLayoutId id="2147484139" r:id="rId42"/>
    <p:sldLayoutId id="2147484145" r:id="rId43"/>
    <p:sldLayoutId id="2147484146" r:id="rId44"/>
    <p:sldLayoutId id="2147484147" r:id="rId45"/>
    <p:sldLayoutId id="2147484148" r:id="rId46"/>
    <p:sldLayoutId id="2147484149" r:id="rId47"/>
    <p:sldLayoutId id="2147484150" r:id="rId48"/>
    <p:sldLayoutId id="2147484151" r:id="rId49"/>
    <p:sldLayoutId id="2147484214" r:id="rId50"/>
    <p:sldLayoutId id="2147484217" r:id="rId51"/>
    <p:sldLayoutId id="2147484174" r:id="rId52"/>
    <p:sldLayoutId id="2147484178" r:id="rId53"/>
    <p:sldLayoutId id="2147484271" r:id="rId54"/>
    <p:sldLayoutId id="2147484277" r:id="rId55"/>
    <p:sldLayoutId id="2147484250" r:id="rId56"/>
  </p:sldLayoutIdLst>
  <p:hf hdr="0" dt="0"/>
  <p:txStyles>
    <p:titleStyle>
      <a:lvl1pPr algn="l" defTabSz="914400" rtl="0" eaLnBrk="1" latinLnBrk="0" hangingPunct="1">
        <a:lnSpc>
          <a:spcPct val="90000"/>
        </a:lnSpc>
        <a:spcBef>
          <a:spcPct val="0"/>
        </a:spcBef>
        <a:buNone/>
        <a:defRPr sz="3200" b="1"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200" kern="1200">
          <a:solidFill>
            <a:schemeClr val="bg2"/>
          </a:solidFill>
          <a:latin typeface="+mn-lt"/>
          <a:ea typeface="+mn-ea"/>
          <a:cs typeface="+mn-cs"/>
        </a:defRPr>
      </a:lvl1pPr>
      <a:lvl2pPr marL="466344" indent="-228600" algn="l" defTabSz="914400" rtl="0" eaLnBrk="1" latinLnBrk="0" hangingPunct="1">
        <a:lnSpc>
          <a:spcPct val="100000"/>
        </a:lnSpc>
        <a:spcBef>
          <a:spcPts val="0"/>
        </a:spcBef>
        <a:spcAft>
          <a:spcPts val="600"/>
        </a:spcAft>
        <a:buFont typeface="Arial" panose="020B0604020202020204" pitchFamily="34" charset="0"/>
        <a:buChar char="–"/>
        <a:defRPr sz="2200" kern="1200">
          <a:solidFill>
            <a:schemeClr val="bg2"/>
          </a:solidFill>
          <a:latin typeface="+mn-lt"/>
          <a:ea typeface="+mn-ea"/>
          <a:cs typeface="+mn-cs"/>
        </a:defRPr>
      </a:lvl2pPr>
      <a:lvl3pPr marL="685800" indent="-230188" algn="l" defTabSz="914400" rtl="0" eaLnBrk="1" latinLnBrk="0" hangingPunct="1">
        <a:lnSpc>
          <a:spcPct val="100000"/>
        </a:lnSpc>
        <a:spcBef>
          <a:spcPts val="0"/>
        </a:spcBef>
        <a:spcAft>
          <a:spcPts val="600"/>
        </a:spcAft>
        <a:buFont typeface="Wingdings" panose="05000000000000000000" pitchFamily="2" charset="2"/>
        <a:buChar char="§"/>
        <a:defRPr sz="2000" kern="1200">
          <a:solidFill>
            <a:schemeClr val="bg2"/>
          </a:solidFill>
          <a:latin typeface="+mn-lt"/>
          <a:ea typeface="+mn-ea"/>
          <a:cs typeface="+mn-cs"/>
        </a:defRPr>
      </a:lvl3pPr>
      <a:lvl4pPr marL="914400" indent="-220663"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bg2"/>
          </a:solidFill>
          <a:latin typeface="+mn-lt"/>
          <a:ea typeface="+mn-ea"/>
          <a:cs typeface="+mn-cs"/>
        </a:defRPr>
      </a:lvl4pPr>
      <a:lvl5pPr marL="1143000" indent="-2317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bg2"/>
          </a:solidFill>
          <a:latin typeface="+mn-lt"/>
          <a:ea typeface="+mn-ea"/>
          <a:cs typeface="+mn-cs"/>
        </a:defRPr>
      </a:lvl5pPr>
      <a:lvl6pPr marL="1371600" indent="-228600" algn="l" defTabSz="914400" rtl="0" eaLnBrk="1" latinLnBrk="0" hangingPunct="1">
        <a:spcBef>
          <a:spcPts val="0"/>
        </a:spcBef>
        <a:spcAft>
          <a:spcPts val="600"/>
        </a:spcAft>
        <a:buFont typeface="Arial" panose="020B0604020202020204" pitchFamily="34" charset="0"/>
        <a:buChar char="-"/>
        <a:defRPr sz="1600" kern="1200">
          <a:solidFill>
            <a:schemeClr val="bg1"/>
          </a:solidFill>
          <a:latin typeface="+mn-lt"/>
          <a:ea typeface="+mn-ea"/>
          <a:cs typeface="+mn-cs"/>
        </a:defRPr>
      </a:lvl6pPr>
      <a:lvl7pPr marL="16002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7pPr>
      <a:lvl8pPr marL="18288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8pPr>
      <a:lvl9pPr marL="20574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3" Type="http://schemas.openxmlformats.org/officeDocument/2006/relationships/hyperlink" Target="https://www.grassley.senate.gov/imo/media/doc/grassley_to_the_honorable_henry_twingateaioversight.pdf" TargetMode="External"/><Relationship Id="rId2" Type="http://schemas.openxmlformats.org/officeDocument/2006/relationships/hyperlink" Target="https://www.grassley.senate.gov/imo/media/doc/grassley_to_the_honorable_julien_xavier_neals_-_ai_oversight.pdf" TargetMode="External"/><Relationship Id="rId1" Type="http://schemas.openxmlformats.org/officeDocument/2006/relationships/slideLayout" Target="../slideLayouts/slideLayout50.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52.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slide1.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12" name="Picture 11" descr="" title="">
            <a:extLst>
              <a:ext uri="{FF2B5EF4-FFF2-40B4-BE49-F238E27FC236}">
                <a16:creationId xmlns:a16="http://schemas.microsoft.com/office/drawing/2014/main" id="{3F5881D2-962E-8D4D-696D-8FCBDF5469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246224" cy="6858000"/>
          </a:xfrm>
          <a:prstGeom prst="rect">
            <a:avLst/>
          </a:prstGeom>
        </p:spPr>
      </p:pic>
      <p:sp>
        <p:nvSpPr>
          <p:cNvPr id="2" name="Title 1" descr="" title="">
            <a:extLst>
              <a:ext uri="{FF2B5EF4-FFF2-40B4-BE49-F238E27FC236}">
                <a16:creationId xmlns:a16="http://schemas.microsoft.com/office/drawing/2014/main" id="{193BCBE3-AB93-3C16-B664-D43ECE0FF195}"/>
              </a:ext>
            </a:extLst>
          </p:cNvPr>
          <p:cNvSpPr>
            <a:spLocks noGrp="1"/>
          </p:cNvSpPr>
          <p:nvPr>
            <p:ph type="ctrTitle"/>
          </p:nvPr>
        </p:nvSpPr>
        <p:spPr>
          <a:xfrm>
            <a:off x="699331" y="2725208"/>
            <a:ext cx="4978455" cy="1551194"/>
          </a:xfrm>
        </p:spPr>
        <p:txBody>
          <a:bodyPr/>
          <a:lstStyle/>
          <a:p>
            <a:r>
              <a:rPr lang="en-US" sz="3200" dirty="0"/>
              <a:t>Navigating the Ethical Problems Arising in the </a:t>
            </a:r>
            <a:r>
              <a:rPr lang="en-US" sz="2400" dirty="0"/>
              <a:t>“Small World” of Bankruptcy </a:t>
            </a:r>
            <a:br>
              <a:rPr lang="en-US" sz="2400" dirty="0"/>
            </a:br>
            <a:endParaRPr lang="en-US" sz="2400" dirty="0"/>
          </a:p>
        </p:txBody>
      </p:sp>
      <p:sp>
        <p:nvSpPr>
          <p:cNvPr id="3" name="Subtitle 2" descr="" title="">
            <a:extLst>
              <a:ext uri="{FF2B5EF4-FFF2-40B4-BE49-F238E27FC236}">
                <a16:creationId xmlns:a16="http://schemas.microsoft.com/office/drawing/2014/main" id="{F04A0E25-FB43-C747-9D7D-898C84A59EF1}"/>
              </a:ext>
            </a:extLst>
          </p:cNvPr>
          <p:cNvSpPr>
            <a:spLocks noGrp="1"/>
          </p:cNvSpPr>
          <p:nvPr>
            <p:ph type="subTitle" idx="1"/>
          </p:nvPr>
        </p:nvSpPr>
        <p:spPr>
          <a:xfrm>
            <a:off x="699332" y="4133850"/>
            <a:ext cx="2320316" cy="545030"/>
          </a:xfrm>
        </p:spPr>
        <p:txBody>
          <a:bodyPr/>
          <a:lstStyle/>
          <a:p>
            <a:r>
              <a:rPr lang="en-US" sz="1600" dirty="0"/>
              <a:t>October 24, 2025</a:t>
            </a:r>
          </a:p>
          <a:p>
            <a:endParaRPr lang="en-US" sz="1600" dirty="0"/>
          </a:p>
        </p:txBody>
      </p:sp>
      <p:sp>
        <p:nvSpPr>
          <p:cNvPr id="4" name="Text Placeholder 3" descr="" title="">
            <a:extLst>
              <a:ext uri="{FF2B5EF4-FFF2-40B4-BE49-F238E27FC236}">
                <a16:creationId xmlns:a16="http://schemas.microsoft.com/office/drawing/2014/main" id="{95F581CD-380B-2E34-B77E-223F439289FF}"/>
              </a:ext>
            </a:extLst>
          </p:cNvPr>
          <p:cNvSpPr>
            <a:spLocks noGrp="1"/>
          </p:cNvSpPr>
          <p:nvPr>
            <p:ph type="body" sz="quarter" idx="11"/>
          </p:nvPr>
        </p:nvSpPr>
        <p:spPr>
          <a:xfrm>
            <a:off x="694405" y="2022100"/>
            <a:ext cx="3960813" cy="479991"/>
          </a:xfrm>
        </p:spPr>
        <p:txBody>
          <a:bodyPr>
            <a:normAutofit fontScale="92500" lnSpcReduction="10000"/>
          </a:bodyPr>
          <a:lstStyle/>
          <a:p>
            <a:r>
              <a:rPr lang="en-US" dirty="0"/>
              <a:t>American College of Bankruptcy</a:t>
            </a:r>
            <a:br>
              <a:rPr lang="en-US" dirty="0"/>
            </a:br>
            <a:r>
              <a:rPr lang="en-US" dirty="0"/>
              <a:t>Seventh Circuit Fellows Annual Seminar</a:t>
            </a:r>
          </a:p>
        </p:txBody>
      </p:sp>
      <p:pic>
        <p:nvPicPr>
          <p:cNvPr id="5" name="Picture 4" descr="" title="">
            <a:extLst>
              <a:ext uri="{FF2B5EF4-FFF2-40B4-BE49-F238E27FC236}">
                <a16:creationId xmlns:a16="http://schemas.microsoft.com/office/drawing/2014/main" id="{566D3379-2155-2540-EA0D-874E5FD314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3826" y="316162"/>
            <a:ext cx="6232935" cy="6225676"/>
          </a:xfrm>
          <a:prstGeom prst="rect">
            <a:avLst/>
          </a:prstGeom>
        </p:spPr>
      </p:pic>
      <p:pic>
        <p:nvPicPr>
          <p:cNvPr id="15" name="Picture 14" descr="" title="">
            <a:extLst>
              <a:ext uri="{FF2B5EF4-FFF2-40B4-BE49-F238E27FC236}">
                <a16:creationId xmlns:a16="http://schemas.microsoft.com/office/drawing/2014/main" id="{2DCE5A98-4CB1-8058-9523-CD2C9D438E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377" y="337575"/>
            <a:ext cx="3903280" cy="1430146"/>
          </a:xfrm>
          <a:prstGeom prst="rect">
            <a:avLst/>
          </a:prstGeom>
        </p:spPr>
      </p:pic>
    </p:spTree>
    <p:extLst>
      <p:ext uri="{BB962C8B-B14F-4D97-AF65-F5344CB8AC3E}">
        <p14:creationId xmlns:p14="http://schemas.microsoft.com/office/powerpoint/2010/main" val="357880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10.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8" name="Picture 7" descr="" title="">
            <a:extLst>
              <a:ext uri="{FF2B5EF4-FFF2-40B4-BE49-F238E27FC236}">
                <a16:creationId xmlns:a16="http://schemas.microsoft.com/office/drawing/2014/main" id="{22495490-3028-7370-DBF1-45A4D3B537A4}"/>
              </a:ext>
            </a:extLst>
          </p:cNvPr>
          <p:cNvPicPr>
            <a:picLocks noChangeAspect="1"/>
          </p:cNvPicPr>
          <p:nvPr/>
        </p:nvPicPr>
        <p:blipFill>
          <a:blip r:embed="rId2" cstate="print">
            <a:extLst>
              <a:ext uri="{28A0092B-C50C-407E-A947-70E740481C1C}">
                <a14:useLocalDpi xmlns:a14="http://schemas.microsoft.com/office/drawing/2010/main" val="0"/>
              </a:ext>
            </a:extLst>
          </a:blip>
          <a:srcRect l="1644" r="1644"/>
          <a:stretch/>
        </p:blipFill>
        <p:spPr>
          <a:xfrm>
            <a:off x="-179689" y="-116060"/>
            <a:ext cx="4562475" cy="7069309"/>
          </a:xfrm>
          <a:prstGeom prst="rect">
            <a:avLst/>
          </a:prstGeom>
        </p:spPr>
      </p:pic>
      <p:sp>
        <p:nvSpPr>
          <p:cNvPr id="5" name="Slide Number Placeholder 4" descr="" title="">
            <a:extLst>
              <a:ext uri="{FF2B5EF4-FFF2-40B4-BE49-F238E27FC236}">
                <a16:creationId xmlns:a16="http://schemas.microsoft.com/office/drawing/2014/main" id="{417D82A1-22D9-1D66-217E-7740DB09AB7C}"/>
              </a:ext>
            </a:extLst>
          </p:cNvPr>
          <p:cNvSpPr>
            <a:spLocks noGrp="1"/>
          </p:cNvSpPr>
          <p:nvPr>
            <p:ph type="sldNum" sz="quarter" idx="12"/>
          </p:nvPr>
        </p:nvSpPr>
        <p:spPr/>
        <p:txBody>
          <a:bodyPr/>
          <a:lstStyle/>
          <a:p>
            <a:fld id="{8F61AF13-11BC-4357-89F3-660C939FF256}" type="slidenum">
              <a:rPr lang="en-US" smtClean="0"/>
              <a:t>10</a:t>
            </a:fld>
            <a:endParaRPr lang="en-US" dirty="0"/>
          </a:p>
        </p:txBody>
      </p:sp>
      <p:sp>
        <p:nvSpPr>
          <p:cNvPr id="3" name="Content Placeholder 2" descr="" title="">
            <a:extLst>
              <a:ext uri="{FF2B5EF4-FFF2-40B4-BE49-F238E27FC236}">
                <a16:creationId xmlns:a16="http://schemas.microsoft.com/office/drawing/2014/main" id="{4C9AE5C6-9681-7B5E-3F60-999766D64C75}"/>
              </a:ext>
            </a:extLst>
          </p:cNvPr>
          <p:cNvSpPr>
            <a:spLocks noGrp="1"/>
          </p:cNvSpPr>
          <p:nvPr>
            <p:ph sz="half" idx="13"/>
          </p:nvPr>
        </p:nvSpPr>
        <p:spPr>
          <a:xfrm>
            <a:off x="4845006" y="1221028"/>
            <a:ext cx="7042193" cy="4924425"/>
          </a:xfrm>
        </p:spPr>
        <p:txBody>
          <a:bodyPr/>
          <a:lstStyle/>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2200" b="0" i="0" u="none" strike="noStrike" kern="1200" cap="none" spc="0" normalizeH="0" baseline="0" noProof="0" dirty="0">
                <a:ln>
                  <a:noFill/>
                </a:ln>
                <a:solidFill>
                  <a:srgbClr val="000000"/>
                </a:solidFill>
                <a:effectLst/>
                <a:uLnTx/>
                <a:uFillTx/>
                <a:latin typeface="Arial"/>
                <a:ea typeface="+mn-ea"/>
                <a:cs typeface="+mn-cs"/>
              </a:rPr>
              <a:t>Applicable Federal and Local Rules</a:t>
            </a:r>
          </a:p>
          <a:p>
            <a:pPr marL="914400" marR="0" lvl="1"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Fed. R. Civ. P. 11</a:t>
            </a:r>
            <a:r>
              <a:rPr lang="en-US" sz="2000" dirty="0">
                <a:solidFill>
                  <a:srgbClr val="000000"/>
                </a:solidFill>
                <a:latin typeface="Arial"/>
              </a:rPr>
              <a:t> and Fed. R. </a:t>
            </a:r>
            <a:r>
              <a:rPr lang="en-US" sz="2000" dirty="0" err="1">
                <a:solidFill>
                  <a:srgbClr val="000000"/>
                </a:solidFill>
                <a:latin typeface="Arial"/>
              </a:rPr>
              <a:t>Bankr</a:t>
            </a:r>
            <a:r>
              <a:rPr lang="en-US" sz="2000" dirty="0">
                <a:solidFill>
                  <a:srgbClr val="000000"/>
                </a:solidFill>
                <a:latin typeface="Arial"/>
              </a:rPr>
              <a:t>. P. 9011</a:t>
            </a: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914400" marR="0" lvl="1"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The Local Rule Patchwork – A Gamut Running from Outright Prohibition to Conditional Permission</a:t>
            </a:r>
          </a:p>
          <a:p>
            <a:pPr marL="1371600" lvl="2" indent="-457200">
              <a:defRPr/>
            </a:pPr>
            <a:r>
              <a:rPr kumimoji="0" lang="en-US" sz="1800" b="0" i="1" u="none" strike="noStrike" kern="1200" cap="none" spc="0" normalizeH="0" baseline="0" noProof="0" dirty="0">
                <a:ln>
                  <a:noFill/>
                </a:ln>
                <a:solidFill>
                  <a:srgbClr val="000000"/>
                </a:solidFill>
                <a:effectLst/>
                <a:uLnTx/>
                <a:uFillTx/>
                <a:latin typeface="Arial"/>
                <a:ea typeface="+mn-ea"/>
                <a:cs typeface="+mn-cs"/>
              </a:rPr>
              <a:t>See generally </a:t>
            </a:r>
            <a:r>
              <a:rPr kumimoji="0" lang="en-US" sz="1800" b="0" i="0" u="none" strike="noStrike" kern="1200" cap="none" spc="0" normalizeH="0" baseline="0" noProof="0" dirty="0">
                <a:ln>
                  <a:noFill/>
                </a:ln>
                <a:solidFill>
                  <a:srgbClr val="000000"/>
                </a:solidFill>
                <a:effectLst/>
                <a:uLnTx/>
                <a:uFillTx/>
                <a:latin typeface="Arial"/>
                <a:ea typeface="+mn-ea"/>
                <a:cs typeface="+mn-cs"/>
              </a:rPr>
              <a:t>Joseph R. </a:t>
            </a:r>
            <a:r>
              <a:rPr kumimoji="0" lang="en-US" sz="1800" b="0" i="0" u="none" strike="noStrike" kern="1200" cap="none" spc="0" normalizeH="0" baseline="0" noProof="0" dirty="0" err="1">
                <a:ln>
                  <a:noFill/>
                </a:ln>
                <a:solidFill>
                  <a:srgbClr val="000000"/>
                </a:solidFill>
                <a:effectLst/>
                <a:uLnTx/>
                <a:uFillTx/>
                <a:latin typeface="Arial"/>
                <a:ea typeface="+mn-ea"/>
                <a:cs typeface="+mn-cs"/>
              </a:rPr>
              <a:t>Tiano</a:t>
            </a:r>
            <a:r>
              <a:rPr kumimoji="0" lang="en-US" sz="1800" b="0" i="0" u="none" strike="noStrike" kern="1200" cap="none" spc="0" normalizeH="0" baseline="0" noProof="0" dirty="0">
                <a:ln>
                  <a:noFill/>
                </a:ln>
                <a:solidFill>
                  <a:srgbClr val="000000"/>
                </a:solidFill>
                <a:effectLst/>
                <a:uLnTx/>
                <a:uFillTx/>
                <a:latin typeface="Arial"/>
                <a:ea typeface="+mn-ea"/>
                <a:cs typeface="+mn-cs"/>
              </a:rPr>
              <a:t>, Nancy B. Rapoport &amp; Joseph D. Wilson</a:t>
            </a:r>
            <a:r>
              <a:rPr kumimoji="0" lang="en-US" sz="1800" b="0" i="1" u="none" strike="noStrike" kern="1200" cap="none" spc="0" normalizeH="0" baseline="0" noProof="0" dirty="0">
                <a:ln>
                  <a:noFill/>
                </a:ln>
                <a:solidFill>
                  <a:srgbClr val="000000"/>
                </a:solidFill>
                <a:effectLst/>
                <a:uLnTx/>
                <a:uFillTx/>
                <a:latin typeface="Arial"/>
                <a:ea typeface="+mn-ea"/>
                <a:cs typeface="+mn-cs"/>
              </a:rPr>
              <a:t>, AI Use in Bankruptcy: Court Orders, Rules, and Guidelines Tracker</a:t>
            </a:r>
            <a:r>
              <a:rPr kumimoji="0" lang="en-US" sz="1800" b="0" i="0" u="none" strike="noStrike" kern="1200" cap="none" spc="0" normalizeH="0" baseline="0" noProof="0" dirty="0">
                <a:ln>
                  <a:noFill/>
                </a:ln>
                <a:solidFill>
                  <a:srgbClr val="000000"/>
                </a:solidFill>
                <a:effectLst/>
                <a:uLnTx/>
                <a:uFillTx/>
                <a:latin typeface="Arial"/>
                <a:ea typeface="+mn-ea"/>
                <a:cs typeface="+mn-cs"/>
              </a:rPr>
              <a:t>,</a:t>
            </a:r>
            <a:r>
              <a:rPr kumimoji="0" lang="en-US" sz="1800" b="0" i="1" u="none" strike="noStrike" kern="1200" cap="none" spc="0" normalizeH="0" baseline="0" noProof="0" dirty="0">
                <a:ln>
                  <a:noFill/>
                </a:ln>
                <a:solidFill>
                  <a:srgbClr val="000000"/>
                </a:solidFill>
                <a:effectLst/>
                <a:uLnTx/>
                <a:uFillTx/>
                <a:latin typeface="Arial"/>
                <a:ea typeface="+mn-ea"/>
                <a:cs typeface="+mn-cs"/>
              </a:rPr>
              <a:t> </a:t>
            </a:r>
            <a:r>
              <a:rPr kumimoji="0" lang="en-US" sz="1800" b="0" i="0" u="none" strike="noStrike" kern="1200" cap="none" spc="0" normalizeH="0" baseline="0" noProof="0" dirty="0">
                <a:ln>
                  <a:noFill/>
                </a:ln>
                <a:solidFill>
                  <a:srgbClr val="000000"/>
                </a:solidFill>
                <a:effectLst/>
                <a:uLnTx/>
                <a:uFillTx/>
                <a:latin typeface="Arial"/>
                <a:ea typeface="+mn-ea"/>
                <a:cs typeface="+mn-cs"/>
              </a:rPr>
              <a:t>2024 WL 2169226</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2200" b="0" i="0" u="none" strike="noStrike" kern="1200" cap="none" spc="0" normalizeH="0" baseline="0" noProof="0" dirty="0">
                <a:ln>
                  <a:noFill/>
                </a:ln>
                <a:solidFill>
                  <a:srgbClr val="000000"/>
                </a:solidFill>
                <a:effectLst/>
                <a:uLnTx/>
                <a:uFillTx/>
                <a:latin typeface="Arial"/>
                <a:ea typeface="+mn-ea"/>
                <a:cs typeface="+mn-cs"/>
              </a:rPr>
              <a:t>Applicable Professional Responsibility Rules – ABA Formal Opinion 512 (July 29, 2024)</a:t>
            </a:r>
          </a:p>
          <a:p>
            <a:pPr marL="914400" marR="0" lvl="1"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ABA Model Rule 1.1 - Duty of Competence</a:t>
            </a:r>
          </a:p>
          <a:p>
            <a:pPr marL="914400" marR="0" lvl="1"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ABA Model Rule 1.4 – Duty to Communicate</a:t>
            </a:r>
          </a:p>
          <a:p>
            <a:pPr marL="914400" marR="0" lvl="1"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ABA Model Rule 1.6 – Duty of Confidentiality</a:t>
            </a:r>
          </a:p>
          <a:p>
            <a:pPr marL="914400" marR="0" lvl="1"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ABA Model Rules 5.1 and 5.3 – Duty of Supervision Over Lawyers and Non-Lawyers</a:t>
            </a:r>
          </a:p>
        </p:txBody>
      </p:sp>
      <p:sp>
        <p:nvSpPr>
          <p:cNvPr id="2" name="Title 1" descr="" title="">
            <a:extLst>
              <a:ext uri="{FF2B5EF4-FFF2-40B4-BE49-F238E27FC236}">
                <a16:creationId xmlns:a16="http://schemas.microsoft.com/office/drawing/2014/main" id="{BB560375-B1EC-A7B9-EF53-1CE33E2882F5}"/>
              </a:ext>
            </a:extLst>
          </p:cNvPr>
          <p:cNvSpPr>
            <a:spLocks noGrp="1"/>
          </p:cNvSpPr>
          <p:nvPr>
            <p:ph type="title"/>
          </p:nvPr>
        </p:nvSpPr>
        <p:spPr>
          <a:xfrm>
            <a:off x="4845007" y="275224"/>
            <a:ext cx="6908099" cy="775597"/>
          </a:xfrm>
        </p:spPr>
        <p:txBody>
          <a:bodyPr/>
          <a:lstStyle/>
          <a:p>
            <a:r>
              <a:rPr kumimoji="0" lang="en-US" sz="2800" b="1" i="0" u="none" strike="noStrike" kern="1200" cap="none" spc="0" normalizeH="0" baseline="0" noProof="0" dirty="0">
                <a:ln>
                  <a:noFill/>
                </a:ln>
                <a:solidFill>
                  <a:srgbClr val="000000"/>
                </a:solidFill>
                <a:effectLst/>
                <a:uLnTx/>
                <a:uFillTx/>
                <a:latin typeface="Arial"/>
                <a:ea typeface="+mj-ea"/>
                <a:cs typeface="+mj-cs"/>
              </a:rPr>
              <a:t>The Current Legal and Ethical Framework Around AI Use </a:t>
            </a:r>
            <a:endParaRPr lang="en-US" sz="2800" dirty="0">
              <a:solidFill>
                <a:schemeClr val="bg1"/>
              </a:solidFill>
            </a:endParaRPr>
          </a:p>
        </p:txBody>
      </p:sp>
      <p:sp>
        <p:nvSpPr>
          <p:cNvPr id="9" name="Rectangle 8" descr="" title="">
            <a:extLst>
              <a:ext uri="{FF2B5EF4-FFF2-40B4-BE49-F238E27FC236}">
                <a16:creationId xmlns:a16="http://schemas.microsoft.com/office/drawing/2014/main" id="{46D0BA0C-690D-D963-E908-CA9973C653C3}"/>
              </a:ext>
            </a:extLst>
          </p:cNvPr>
          <p:cNvSpPr/>
          <p:nvPr/>
        </p:nvSpPr>
        <p:spPr>
          <a:xfrm>
            <a:off x="4382786" y="6477816"/>
            <a:ext cx="293634" cy="333375"/>
          </a:xfrm>
          <a:prstGeom prst="rect">
            <a:avLst/>
          </a:prstGeom>
          <a:solidFill>
            <a:schemeClr val="tx2"/>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6909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11.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Slide Number Placeholder 4" descr="" title="">
            <a:extLst>
              <a:ext uri="{FF2B5EF4-FFF2-40B4-BE49-F238E27FC236}">
                <a16:creationId xmlns:a16="http://schemas.microsoft.com/office/drawing/2014/main" id="{417D82A1-22D9-1D66-217E-7740DB09AB7C}"/>
              </a:ext>
            </a:extLst>
          </p:cNvPr>
          <p:cNvSpPr>
            <a:spLocks noGrp="1"/>
          </p:cNvSpPr>
          <p:nvPr>
            <p:ph type="sldNum" sz="quarter" idx="12"/>
          </p:nvPr>
        </p:nvSpPr>
        <p:spPr/>
        <p:txBody>
          <a:bodyPr/>
          <a:lstStyle/>
          <a:p>
            <a:fld id="{8F61AF13-11BC-4357-89F3-660C939FF256}" type="slidenum">
              <a:rPr lang="en-US" smtClean="0"/>
              <a:t>11</a:t>
            </a:fld>
            <a:endParaRPr lang="en-US" dirty="0"/>
          </a:p>
        </p:txBody>
      </p:sp>
      <p:sp>
        <p:nvSpPr>
          <p:cNvPr id="3" name="Content Placeholder 2" descr="" title="">
            <a:extLst>
              <a:ext uri="{FF2B5EF4-FFF2-40B4-BE49-F238E27FC236}">
                <a16:creationId xmlns:a16="http://schemas.microsoft.com/office/drawing/2014/main" id="{4C9AE5C6-9681-7B5E-3F60-999766D64C75}"/>
              </a:ext>
            </a:extLst>
          </p:cNvPr>
          <p:cNvSpPr>
            <a:spLocks noGrp="1"/>
          </p:cNvSpPr>
          <p:nvPr>
            <p:ph sz="half" idx="13"/>
          </p:nvPr>
        </p:nvSpPr>
        <p:spPr>
          <a:xfrm>
            <a:off x="4845007" y="1352550"/>
            <a:ext cx="6739512" cy="1846659"/>
          </a:xfrm>
        </p:spPr>
        <p:txBody>
          <a:bodyPr/>
          <a:lstStyle/>
          <a:p>
            <a:pPr lvl="1"/>
            <a:r>
              <a:rPr lang="en-US" sz="2000" dirty="0"/>
              <a:t>Proposed Fed. R. Evid. 707: Machine Generated Evidence (“When machine-generated evidence is offered without an expert witness and would be subject to Rule 702 if testified to by a witness, the court may admit the evidence only if it satisfies the requirements of rule 702(a)-(d). This rule does not apply to the output of simple scientific instruments.”)</a:t>
            </a:r>
          </a:p>
        </p:txBody>
      </p:sp>
      <p:sp>
        <p:nvSpPr>
          <p:cNvPr id="2" name="Title 1" descr="" title="">
            <a:extLst>
              <a:ext uri="{FF2B5EF4-FFF2-40B4-BE49-F238E27FC236}">
                <a16:creationId xmlns:a16="http://schemas.microsoft.com/office/drawing/2014/main" id="{BB560375-B1EC-A7B9-EF53-1CE33E2882F5}"/>
              </a:ext>
            </a:extLst>
          </p:cNvPr>
          <p:cNvSpPr>
            <a:spLocks noGrp="1"/>
          </p:cNvSpPr>
          <p:nvPr>
            <p:ph type="title"/>
          </p:nvPr>
        </p:nvSpPr>
        <p:spPr>
          <a:xfrm>
            <a:off x="4845007" y="635317"/>
            <a:ext cx="6908099" cy="387798"/>
          </a:xfrm>
        </p:spPr>
        <p:txBody>
          <a:bodyPr/>
          <a:lstStyle/>
          <a:p>
            <a:r>
              <a:rPr lang="en-US" sz="2800" dirty="0">
                <a:solidFill>
                  <a:schemeClr val="bg1"/>
                </a:solidFill>
              </a:rPr>
              <a:t>Some Proposed Rule Changes</a:t>
            </a:r>
          </a:p>
        </p:txBody>
      </p:sp>
      <p:sp>
        <p:nvSpPr>
          <p:cNvPr id="9" name="Rectangle 8" descr="" title="">
            <a:extLst>
              <a:ext uri="{FF2B5EF4-FFF2-40B4-BE49-F238E27FC236}">
                <a16:creationId xmlns:a16="http://schemas.microsoft.com/office/drawing/2014/main" id="{46D0BA0C-690D-D963-E908-CA9973C653C3}"/>
              </a:ext>
            </a:extLst>
          </p:cNvPr>
          <p:cNvSpPr/>
          <p:nvPr/>
        </p:nvSpPr>
        <p:spPr>
          <a:xfrm>
            <a:off x="4363736" y="6477816"/>
            <a:ext cx="293634" cy="333375"/>
          </a:xfrm>
          <a:prstGeom prst="rect">
            <a:avLst/>
          </a:prstGeom>
          <a:solidFill>
            <a:schemeClr val="tx2"/>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descr="" title="">
            <a:extLst>
              <a:ext uri="{FF2B5EF4-FFF2-40B4-BE49-F238E27FC236}">
                <a16:creationId xmlns:a16="http://schemas.microsoft.com/office/drawing/2014/main" id="{AADB67A8-E4E1-A313-DBC5-7654A88280B7}"/>
              </a:ext>
            </a:extLst>
          </p:cNvPr>
          <p:cNvSpPr txBox="1"/>
          <p:nvPr/>
        </p:nvSpPr>
        <p:spPr>
          <a:xfrm>
            <a:off x="-209692" y="268030"/>
            <a:ext cx="1297172" cy="7786747"/>
          </a:xfrm>
          <a:prstGeom prst="rect">
            <a:avLst/>
          </a:prstGeom>
          <a:noFill/>
        </p:spPr>
        <p:txBody>
          <a:bodyPr wrap="square" rtlCol="0">
            <a:spAutoFit/>
          </a:bodyPr>
          <a:lstStyle/>
          <a:p>
            <a:r>
              <a:rPr lang="en-US" sz="50000" i="1" dirty="0">
                <a:solidFill>
                  <a:schemeClr val="tx2">
                    <a:alpha val="24000"/>
                  </a:schemeClr>
                </a:solidFill>
                <a:latin typeface="Georgia" panose="02040502050405020303" pitchFamily="18" charset="0"/>
              </a:rPr>
              <a:t>?</a:t>
            </a:r>
          </a:p>
        </p:txBody>
      </p:sp>
    </p:spTree>
    <p:extLst>
      <p:ext uri="{BB962C8B-B14F-4D97-AF65-F5344CB8AC3E}">
        <p14:creationId xmlns:p14="http://schemas.microsoft.com/office/powerpoint/2010/main" val="32500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12.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8" name="Picture 7" descr="" title="">
            <a:extLst>
              <a:ext uri="{FF2B5EF4-FFF2-40B4-BE49-F238E27FC236}">
                <a16:creationId xmlns:a16="http://schemas.microsoft.com/office/drawing/2014/main" id="{22495490-3028-7370-DBF1-45A4D3B537A4}"/>
              </a:ext>
            </a:extLst>
          </p:cNvPr>
          <p:cNvPicPr>
            <a:picLocks noChangeAspect="1"/>
          </p:cNvPicPr>
          <p:nvPr/>
        </p:nvPicPr>
        <p:blipFill>
          <a:blip r:embed="rId2" cstate="print">
            <a:extLst>
              <a:ext uri="{28A0092B-C50C-407E-A947-70E740481C1C}">
                <a14:useLocalDpi xmlns:a14="http://schemas.microsoft.com/office/drawing/2010/main" val="0"/>
              </a:ext>
            </a:extLst>
          </a:blip>
          <a:srcRect l="17730" r="17730"/>
          <a:stretch/>
        </p:blipFill>
        <p:spPr>
          <a:xfrm>
            <a:off x="-179689" y="-116060"/>
            <a:ext cx="4562475" cy="7069309"/>
          </a:xfrm>
          <a:prstGeom prst="rect">
            <a:avLst/>
          </a:prstGeom>
        </p:spPr>
      </p:pic>
      <p:sp>
        <p:nvSpPr>
          <p:cNvPr id="5" name="Slide Number Placeholder 4" descr="" title="">
            <a:extLst>
              <a:ext uri="{FF2B5EF4-FFF2-40B4-BE49-F238E27FC236}">
                <a16:creationId xmlns:a16="http://schemas.microsoft.com/office/drawing/2014/main" id="{417D82A1-22D9-1D66-217E-7740DB09AB7C}"/>
              </a:ext>
            </a:extLst>
          </p:cNvPr>
          <p:cNvSpPr>
            <a:spLocks noGrp="1"/>
          </p:cNvSpPr>
          <p:nvPr>
            <p:ph type="sldNum" sz="quarter" idx="12"/>
          </p:nvPr>
        </p:nvSpPr>
        <p:spPr/>
        <p:txBody>
          <a:bodyPr/>
          <a:lstStyle/>
          <a:p>
            <a:fld id="{8F61AF13-11BC-4357-89F3-660C939FF256}" type="slidenum">
              <a:rPr lang="en-US" smtClean="0"/>
              <a:t>12</a:t>
            </a:fld>
            <a:endParaRPr lang="en-US" dirty="0"/>
          </a:p>
        </p:txBody>
      </p:sp>
      <p:sp>
        <p:nvSpPr>
          <p:cNvPr id="3" name="Content Placeholder 2" descr="" title="">
            <a:extLst>
              <a:ext uri="{FF2B5EF4-FFF2-40B4-BE49-F238E27FC236}">
                <a16:creationId xmlns:a16="http://schemas.microsoft.com/office/drawing/2014/main" id="{4C9AE5C6-9681-7B5E-3F60-999766D64C75}"/>
              </a:ext>
            </a:extLst>
          </p:cNvPr>
          <p:cNvSpPr>
            <a:spLocks noGrp="1"/>
          </p:cNvSpPr>
          <p:nvPr>
            <p:ph sz="half" idx="13"/>
          </p:nvPr>
        </p:nvSpPr>
        <p:spPr>
          <a:xfrm>
            <a:off x="4886966" y="1501140"/>
            <a:ext cx="6739512" cy="2205732"/>
          </a:xfrm>
        </p:spPr>
        <p:txBody>
          <a:bodyPr/>
          <a:lstStyle/>
          <a:p>
            <a:pPr marL="457200" marR="0" lvl="0" indent="-457200" algn="l" defTabSz="914400" rtl="0" eaLnBrk="1" fontAlgn="auto" latinLnBrk="0" hangingPunct="1">
              <a:lnSpc>
                <a:spcPts val="2000"/>
              </a:lnSpc>
              <a:spcBef>
                <a:spcPts val="0"/>
              </a:spcBef>
              <a:spcAft>
                <a:spcPts val="3600"/>
              </a:spcAft>
              <a:buClrTx/>
              <a:buSzTx/>
              <a:buFont typeface="+mj-lt"/>
              <a:buAutoNum type="arabicPeriod"/>
              <a:tabLst/>
              <a:defRPr/>
            </a:pPr>
            <a:r>
              <a:rPr kumimoji="0" lang="en-US" sz="2000" b="0" i="1" u="none" strike="noStrike" kern="1200" cap="none" spc="0" normalizeH="0" baseline="0" noProof="0" dirty="0">
                <a:ln>
                  <a:noFill/>
                </a:ln>
                <a:solidFill>
                  <a:srgbClr val="000000"/>
                </a:solidFill>
                <a:effectLst/>
                <a:uLnTx/>
                <a:uFillTx/>
                <a:latin typeface="Arial"/>
                <a:ea typeface="+mn-ea"/>
                <a:cs typeface="+mn-cs"/>
              </a:rPr>
              <a:t>In re Martin</a:t>
            </a:r>
            <a:r>
              <a:rPr kumimoji="0" lang="en-US" sz="2000" b="0" i="0" u="none" strike="noStrike" kern="1200" cap="none" spc="0" normalizeH="0" baseline="0" noProof="0" dirty="0">
                <a:ln>
                  <a:noFill/>
                </a:ln>
                <a:solidFill>
                  <a:srgbClr val="000000"/>
                </a:solidFill>
                <a:effectLst/>
                <a:uLnTx/>
                <a:uFillTx/>
                <a:latin typeface="Arial"/>
                <a:ea typeface="+mn-ea"/>
                <a:cs typeface="+mn-cs"/>
              </a:rPr>
              <a:t>, 670 B.R. 636 (</a:t>
            </a:r>
            <a:r>
              <a:rPr kumimoji="0" lang="en-US" sz="2000" b="0" i="0" u="none" strike="noStrike" kern="1200" cap="none" spc="0" normalizeH="0" baseline="0" noProof="0" dirty="0" err="1">
                <a:ln>
                  <a:noFill/>
                </a:ln>
                <a:solidFill>
                  <a:srgbClr val="000000"/>
                </a:solidFill>
                <a:effectLst/>
                <a:uLnTx/>
                <a:uFillTx/>
                <a:latin typeface="Arial"/>
                <a:ea typeface="+mn-ea"/>
                <a:cs typeface="+mn-cs"/>
              </a:rPr>
              <a:t>Bankr</a:t>
            </a:r>
            <a:r>
              <a:rPr kumimoji="0" lang="en-US" sz="2000" b="0" i="0" u="none" strike="noStrike" kern="1200" cap="none" spc="0" normalizeH="0" baseline="0" noProof="0" dirty="0">
                <a:ln>
                  <a:noFill/>
                </a:ln>
                <a:solidFill>
                  <a:srgbClr val="000000"/>
                </a:solidFill>
                <a:effectLst/>
                <a:uLnTx/>
                <a:uFillTx/>
                <a:latin typeface="Arial"/>
                <a:ea typeface="+mn-ea"/>
                <a:cs typeface="+mn-cs"/>
              </a:rPr>
              <a:t>. N.D. Ill. 2025)</a:t>
            </a:r>
          </a:p>
          <a:p>
            <a:pPr marL="457200" marR="0" lvl="0" indent="-457200" algn="l" defTabSz="914400" rtl="0" eaLnBrk="1" fontAlgn="auto" latinLnBrk="0" hangingPunct="1">
              <a:lnSpc>
                <a:spcPts val="2000"/>
              </a:lnSpc>
              <a:spcBef>
                <a:spcPts val="0"/>
              </a:spcBef>
              <a:spcAft>
                <a:spcPts val="3600"/>
              </a:spcAft>
              <a:buClrTx/>
              <a:buSzTx/>
              <a:buFont typeface="+mj-lt"/>
              <a:buAutoNum type="arabicPeriod"/>
              <a:tabLst/>
              <a:defRPr/>
            </a:pPr>
            <a:r>
              <a:rPr kumimoji="0" lang="en-US" sz="2000" b="0" i="1" u="none" strike="noStrike" kern="1200" cap="none" spc="0" normalizeH="0" baseline="0" noProof="0" dirty="0">
                <a:ln>
                  <a:noFill/>
                </a:ln>
                <a:solidFill>
                  <a:srgbClr val="000000"/>
                </a:solidFill>
                <a:effectLst/>
                <a:uLnTx/>
                <a:uFillTx/>
                <a:latin typeface="Arial"/>
                <a:ea typeface="+mn-ea"/>
                <a:cs typeface="+mn-cs"/>
              </a:rPr>
              <a:t>In re Richburg</a:t>
            </a:r>
            <a:r>
              <a:rPr kumimoji="0" lang="en-US" sz="2000" b="0" i="0" u="none" strike="noStrike" kern="1200" cap="none" spc="0" normalizeH="0" baseline="0" noProof="0" dirty="0">
                <a:ln>
                  <a:noFill/>
                </a:ln>
                <a:solidFill>
                  <a:srgbClr val="000000"/>
                </a:solidFill>
                <a:effectLst/>
                <a:uLnTx/>
                <a:uFillTx/>
                <a:latin typeface="Arial"/>
                <a:ea typeface="+mn-ea"/>
                <a:cs typeface="+mn-cs"/>
              </a:rPr>
              <a:t>, 2025 WL 2470473 (</a:t>
            </a:r>
            <a:r>
              <a:rPr kumimoji="0" lang="en-US" sz="2000" b="0" i="0" u="none" strike="noStrike" kern="1200" cap="none" spc="0" normalizeH="0" baseline="0" noProof="0" dirty="0" err="1">
                <a:ln>
                  <a:noFill/>
                </a:ln>
                <a:solidFill>
                  <a:srgbClr val="000000"/>
                </a:solidFill>
                <a:effectLst/>
                <a:uLnTx/>
                <a:uFillTx/>
                <a:latin typeface="Arial"/>
                <a:ea typeface="+mn-ea"/>
                <a:cs typeface="+mn-cs"/>
              </a:rPr>
              <a:t>Bankr</a:t>
            </a:r>
            <a:r>
              <a:rPr kumimoji="0" lang="en-US" sz="2000" b="0" i="0" u="none" strike="noStrike" kern="1200" cap="none" spc="0" normalizeH="0" baseline="0" noProof="0" dirty="0">
                <a:ln>
                  <a:noFill/>
                </a:ln>
                <a:solidFill>
                  <a:srgbClr val="000000"/>
                </a:solidFill>
                <a:effectLst/>
                <a:uLnTx/>
                <a:uFillTx/>
                <a:latin typeface="Arial"/>
                <a:ea typeface="+mn-ea"/>
                <a:cs typeface="+mn-cs"/>
              </a:rPr>
              <a:t>. D. S.C. Aug. 27, 2025)</a:t>
            </a:r>
          </a:p>
          <a:p>
            <a:pPr marL="457200" marR="0" lvl="0" indent="-457200" algn="l" defTabSz="914400" rtl="0" eaLnBrk="1" fontAlgn="auto" latinLnBrk="0" hangingPunct="1">
              <a:lnSpc>
                <a:spcPts val="2000"/>
              </a:lnSpc>
              <a:spcBef>
                <a:spcPts val="0"/>
              </a:spcBef>
              <a:spcAft>
                <a:spcPts val="3600"/>
              </a:spcAft>
              <a:buClrTx/>
              <a:buSzTx/>
              <a:buFont typeface="+mj-lt"/>
              <a:buAutoNum type="arabicPeriod"/>
              <a:tabLst/>
              <a:defRPr/>
            </a:pPr>
            <a:r>
              <a:rPr kumimoji="0" lang="en-US" sz="2000" b="0" i="1" u="none" strike="noStrike" kern="1200" cap="none" spc="0" normalizeH="0" baseline="0" noProof="0" dirty="0">
                <a:ln>
                  <a:noFill/>
                </a:ln>
                <a:solidFill>
                  <a:srgbClr val="000000"/>
                </a:solidFill>
                <a:effectLst/>
                <a:uLnTx/>
                <a:uFillTx/>
                <a:latin typeface="Arial"/>
                <a:ea typeface="+mn-ea"/>
                <a:cs typeface="+mn-cs"/>
              </a:rPr>
              <a:t>In re Whitehall Pharmacy LLC</a:t>
            </a:r>
            <a:r>
              <a:rPr kumimoji="0" lang="en-US" sz="2000" b="0" i="0" u="none" strike="noStrike" kern="1200" cap="none" spc="0" normalizeH="0" baseline="0" noProof="0" dirty="0">
                <a:ln>
                  <a:noFill/>
                </a:ln>
                <a:solidFill>
                  <a:srgbClr val="000000"/>
                </a:solidFill>
                <a:effectLst/>
                <a:uLnTx/>
                <a:uFillTx/>
                <a:latin typeface="Arial"/>
                <a:ea typeface="+mn-ea"/>
                <a:cs typeface="+mn-cs"/>
              </a:rPr>
              <a:t>, No. 4:25-bk-12406 [ECF 101] (</a:t>
            </a:r>
            <a:r>
              <a:rPr kumimoji="0" lang="en-US" sz="2000" b="0" i="0" u="none" strike="noStrike" kern="1200" cap="none" spc="0" normalizeH="0" baseline="0" noProof="0" dirty="0" err="1">
                <a:ln>
                  <a:noFill/>
                </a:ln>
                <a:solidFill>
                  <a:srgbClr val="000000"/>
                </a:solidFill>
                <a:effectLst/>
                <a:uLnTx/>
                <a:uFillTx/>
                <a:latin typeface="Arial"/>
                <a:ea typeface="+mn-ea"/>
                <a:cs typeface="+mn-cs"/>
              </a:rPr>
              <a:t>Bankr</a:t>
            </a:r>
            <a:r>
              <a:rPr kumimoji="0" lang="en-US" sz="2000" b="0" i="0" u="none" strike="noStrike" kern="1200" cap="none" spc="0" normalizeH="0" baseline="0" noProof="0" dirty="0">
                <a:ln>
                  <a:noFill/>
                </a:ln>
                <a:solidFill>
                  <a:srgbClr val="000000"/>
                </a:solidFill>
                <a:effectLst/>
                <a:uLnTx/>
                <a:uFillTx/>
                <a:latin typeface="Arial"/>
                <a:ea typeface="+mn-ea"/>
                <a:cs typeface="+mn-cs"/>
              </a:rPr>
              <a:t>. E.D. Ark. Sept. 3, 2025)</a:t>
            </a:r>
          </a:p>
        </p:txBody>
      </p:sp>
      <p:sp>
        <p:nvSpPr>
          <p:cNvPr id="2" name="Title 1" descr="" title="">
            <a:extLst>
              <a:ext uri="{FF2B5EF4-FFF2-40B4-BE49-F238E27FC236}">
                <a16:creationId xmlns:a16="http://schemas.microsoft.com/office/drawing/2014/main" id="{BB560375-B1EC-A7B9-EF53-1CE33E2882F5}"/>
              </a:ext>
            </a:extLst>
          </p:cNvPr>
          <p:cNvSpPr>
            <a:spLocks noGrp="1"/>
          </p:cNvSpPr>
          <p:nvPr>
            <p:ph type="title"/>
          </p:nvPr>
        </p:nvSpPr>
        <p:spPr>
          <a:xfrm>
            <a:off x="4845007" y="487876"/>
            <a:ext cx="6908099" cy="775597"/>
          </a:xfrm>
        </p:spPr>
        <p:txBody>
          <a:bodyPr/>
          <a:lstStyle/>
          <a:p>
            <a:r>
              <a:rPr lang="en-US" sz="2800" dirty="0">
                <a:solidFill>
                  <a:schemeClr val="bg1"/>
                </a:solidFill>
              </a:rPr>
              <a:t>The Punchline of Bankruptcy AI Cases – </a:t>
            </a:r>
            <a:r>
              <a:rPr lang="en-US" sz="2800" i="1" dirty="0">
                <a:solidFill>
                  <a:schemeClr val="bg1"/>
                </a:solidFill>
              </a:rPr>
              <a:t>Caveat </a:t>
            </a:r>
            <a:r>
              <a:rPr lang="en-US" sz="2800" i="1" dirty="0" err="1">
                <a:solidFill>
                  <a:schemeClr val="bg1"/>
                </a:solidFill>
              </a:rPr>
              <a:t>Utilitor</a:t>
            </a:r>
            <a:r>
              <a:rPr lang="en-US" sz="2800" i="1" dirty="0">
                <a:solidFill>
                  <a:schemeClr val="bg1"/>
                </a:solidFill>
              </a:rPr>
              <a:t> </a:t>
            </a:r>
            <a:r>
              <a:rPr lang="en-US" sz="2800" dirty="0">
                <a:solidFill>
                  <a:schemeClr val="bg1"/>
                </a:solidFill>
              </a:rPr>
              <a:t>(User Beware)!</a:t>
            </a:r>
          </a:p>
        </p:txBody>
      </p:sp>
      <p:sp>
        <p:nvSpPr>
          <p:cNvPr id="9" name="Rectangle 8" descr="" title="">
            <a:extLst>
              <a:ext uri="{FF2B5EF4-FFF2-40B4-BE49-F238E27FC236}">
                <a16:creationId xmlns:a16="http://schemas.microsoft.com/office/drawing/2014/main" id="{46D0BA0C-690D-D963-E908-CA9973C653C3}"/>
              </a:ext>
            </a:extLst>
          </p:cNvPr>
          <p:cNvSpPr/>
          <p:nvPr/>
        </p:nvSpPr>
        <p:spPr>
          <a:xfrm>
            <a:off x="4382786" y="6477816"/>
            <a:ext cx="293634" cy="333375"/>
          </a:xfrm>
          <a:prstGeom prst="rect">
            <a:avLst/>
          </a:prstGeom>
          <a:solidFill>
            <a:schemeClr val="tx2"/>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0717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13.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5" name="Slide Number Placeholder 4" descr="" title="">
            <a:extLst>
              <a:ext uri="{FF2B5EF4-FFF2-40B4-BE49-F238E27FC236}">
                <a16:creationId xmlns:a16="http://schemas.microsoft.com/office/drawing/2014/main" id="{417D82A1-22D9-1D66-217E-7740DB09AB7C}"/>
              </a:ext>
            </a:extLst>
          </p:cNvPr>
          <p:cNvSpPr>
            <a:spLocks noGrp="1"/>
          </p:cNvSpPr>
          <p:nvPr>
            <p:ph type="sldNum" sz="quarter" idx="12"/>
          </p:nvPr>
        </p:nvSpPr>
        <p:spPr/>
        <p:txBody>
          <a:bodyPr/>
          <a:lstStyle/>
          <a:p>
            <a:fld id="{8F61AF13-11BC-4357-89F3-660C939FF256}" type="slidenum">
              <a:rPr lang="en-US" smtClean="0"/>
              <a:t>13</a:t>
            </a:fld>
            <a:endParaRPr lang="en-US" dirty="0"/>
          </a:p>
        </p:txBody>
      </p:sp>
      <p:sp>
        <p:nvSpPr>
          <p:cNvPr id="3" name="Content Placeholder 2" descr="" title="">
            <a:extLst>
              <a:ext uri="{FF2B5EF4-FFF2-40B4-BE49-F238E27FC236}">
                <a16:creationId xmlns:a16="http://schemas.microsoft.com/office/drawing/2014/main" id="{4C9AE5C6-9681-7B5E-3F60-999766D64C75}"/>
              </a:ext>
            </a:extLst>
          </p:cNvPr>
          <p:cNvSpPr>
            <a:spLocks noGrp="1"/>
          </p:cNvSpPr>
          <p:nvPr>
            <p:ph sz="half" idx="13"/>
          </p:nvPr>
        </p:nvSpPr>
        <p:spPr>
          <a:xfrm>
            <a:off x="4886966" y="1501140"/>
            <a:ext cx="6739512" cy="3488134"/>
          </a:xfrm>
        </p:spPr>
        <p:txBody>
          <a:bodyPr/>
          <a:lstStyle/>
          <a:p>
            <a:pPr marL="457200" marR="0" lvl="0" indent="-457200" algn="l" defTabSz="914400" rtl="0" eaLnBrk="1" fontAlgn="auto" latinLnBrk="0" hangingPunct="1">
              <a:lnSpc>
                <a:spcPts val="2000"/>
              </a:lnSpc>
              <a:spcBef>
                <a:spcPts val="0"/>
              </a:spcBef>
              <a:spcAft>
                <a:spcPts val="3600"/>
              </a:spcAft>
              <a:buClrTx/>
              <a:buSzTx/>
              <a:buFont typeface="+mj-lt"/>
              <a:buAutoNum type="arabicPeriod"/>
              <a:tabLst/>
              <a:defRPr/>
            </a:pPr>
            <a:r>
              <a:rPr kumimoji="0" lang="en-US" sz="2000" b="0" u="none" strike="noStrike" kern="1200" cap="none" spc="0" normalizeH="0" baseline="0" noProof="0" dirty="0">
                <a:ln>
                  <a:noFill/>
                </a:ln>
                <a:solidFill>
                  <a:srgbClr val="000000"/>
                </a:solidFill>
                <a:effectLst/>
                <a:uLnTx/>
                <a:uFillTx/>
                <a:latin typeface="Arial"/>
                <a:ea typeface="+mn-ea"/>
                <a:cs typeface="+mn-cs"/>
              </a:rPr>
              <a:t>Letter from Sen. Charles E. Grassley to Hon. Julien </a:t>
            </a:r>
            <a:r>
              <a:rPr lang="en-US" sz="2000" b="0" dirty="0">
                <a:solidFill>
                  <a:srgbClr val="000000"/>
                </a:solidFill>
                <a:latin typeface="Arial"/>
              </a:rPr>
              <a:t>Xavier Neals (D. N.J.) (Oct. 6, 2025), </a:t>
            </a:r>
            <a:r>
              <a:rPr lang="en-US" sz="2000" b="0" dirty="0">
                <a:solidFill>
                  <a:srgbClr val="000000"/>
                </a:solidFill>
                <a:latin typeface="Arial"/>
                <a:hlinkClick r:id="rId2"/>
              </a:rPr>
              <a:t>https://www.grassley.senate.gov/imo/media/doc/grassley_to_the_honorable_julien_xavier_neals_-_ai_oversight.pdf</a:t>
            </a:r>
            <a:endParaRPr lang="en-US" sz="2000" b="0" dirty="0">
              <a:solidFill>
                <a:srgbClr val="000000"/>
              </a:solidFill>
              <a:latin typeface="Arial"/>
            </a:endParaRPr>
          </a:p>
          <a:p>
            <a:pPr marL="457200" marR="0" lvl="0" indent="-457200" algn="l" defTabSz="914400" rtl="0" eaLnBrk="1" fontAlgn="auto" latinLnBrk="0" hangingPunct="1">
              <a:lnSpc>
                <a:spcPts val="2000"/>
              </a:lnSpc>
              <a:spcBef>
                <a:spcPts val="0"/>
              </a:spcBef>
              <a:spcAft>
                <a:spcPts val="3600"/>
              </a:spcAft>
              <a:buClrTx/>
              <a:buSzTx/>
              <a:buFont typeface="+mj-lt"/>
              <a:buAutoNum type="arabicPeriod"/>
              <a:tabLst/>
              <a:defRPr/>
            </a:pPr>
            <a:r>
              <a:rPr kumimoji="0" lang="en-US" sz="2000" b="0" u="none" strike="noStrike" kern="1200" cap="none" spc="0" normalizeH="0" baseline="0" noProof="0" dirty="0">
                <a:ln>
                  <a:noFill/>
                </a:ln>
                <a:solidFill>
                  <a:srgbClr val="000000"/>
                </a:solidFill>
                <a:effectLst/>
                <a:uLnTx/>
                <a:uFillTx/>
                <a:latin typeface="Arial"/>
                <a:ea typeface="+mn-ea"/>
                <a:cs typeface="+mn-cs"/>
              </a:rPr>
              <a:t>Letter from Sen. Charles E. Grassley to Hon. Henry T. Wingate (</a:t>
            </a:r>
            <a:r>
              <a:rPr lang="en-US" sz="2000" b="0" dirty="0">
                <a:solidFill>
                  <a:srgbClr val="000000"/>
                </a:solidFill>
                <a:latin typeface="Arial"/>
              </a:rPr>
              <a:t>S.D. Miss.) (Oct. 6, 2025), </a:t>
            </a:r>
            <a:r>
              <a:rPr lang="en-US" sz="2000" b="0" dirty="0">
                <a:solidFill>
                  <a:srgbClr val="000000"/>
                </a:solidFill>
                <a:latin typeface="Arial"/>
                <a:hlinkClick r:id="rId3"/>
              </a:rPr>
              <a:t>https://www.grassley.senate.gov/imo/media/doc/grassley_to_the_honorable_henry_twingateaioversight.pdf</a:t>
            </a:r>
            <a:endParaRPr lang="en-US" sz="2000" b="0" dirty="0">
              <a:solidFill>
                <a:srgbClr val="000000"/>
              </a:solidFill>
              <a:latin typeface="Arial"/>
            </a:endParaRPr>
          </a:p>
          <a:p>
            <a:pPr marR="0" lvl="0" algn="l" defTabSz="914400" rtl="0" eaLnBrk="1" fontAlgn="auto" latinLnBrk="0" hangingPunct="1">
              <a:lnSpc>
                <a:spcPts val="2000"/>
              </a:lnSpc>
              <a:spcBef>
                <a:spcPts val="0"/>
              </a:spcBef>
              <a:spcAft>
                <a:spcPts val="3600"/>
              </a:spcAft>
              <a:buClrTx/>
              <a:buSzTx/>
              <a:tabLst/>
              <a:defRPr/>
            </a:pPr>
            <a:endParaRPr lang="en-US" sz="2000" b="0" dirty="0">
              <a:solidFill>
                <a:srgbClr val="000000"/>
              </a:solidFill>
              <a:latin typeface="Arial"/>
            </a:endParaRPr>
          </a:p>
        </p:txBody>
      </p:sp>
      <p:sp>
        <p:nvSpPr>
          <p:cNvPr id="2" name="Title 1" descr="" title="">
            <a:extLst>
              <a:ext uri="{FF2B5EF4-FFF2-40B4-BE49-F238E27FC236}">
                <a16:creationId xmlns:a16="http://schemas.microsoft.com/office/drawing/2014/main" id="{BB560375-B1EC-A7B9-EF53-1CE33E2882F5}"/>
              </a:ext>
            </a:extLst>
          </p:cNvPr>
          <p:cNvSpPr>
            <a:spLocks noGrp="1"/>
          </p:cNvSpPr>
          <p:nvPr>
            <p:ph type="title"/>
          </p:nvPr>
        </p:nvSpPr>
        <p:spPr>
          <a:xfrm>
            <a:off x="4845007" y="487876"/>
            <a:ext cx="6908099" cy="387798"/>
          </a:xfrm>
        </p:spPr>
        <p:txBody>
          <a:bodyPr/>
          <a:lstStyle/>
          <a:p>
            <a:r>
              <a:rPr lang="en-US" sz="2800" dirty="0">
                <a:solidFill>
                  <a:schemeClr val="bg1"/>
                </a:solidFill>
              </a:rPr>
              <a:t>And Judges Need to Be Careful Too!</a:t>
            </a:r>
          </a:p>
        </p:txBody>
      </p:sp>
      <p:sp>
        <p:nvSpPr>
          <p:cNvPr id="9" name="Rectangle 8" descr="" title="">
            <a:extLst>
              <a:ext uri="{FF2B5EF4-FFF2-40B4-BE49-F238E27FC236}">
                <a16:creationId xmlns:a16="http://schemas.microsoft.com/office/drawing/2014/main" id="{46D0BA0C-690D-D963-E908-CA9973C653C3}"/>
              </a:ext>
            </a:extLst>
          </p:cNvPr>
          <p:cNvSpPr/>
          <p:nvPr/>
        </p:nvSpPr>
        <p:spPr>
          <a:xfrm>
            <a:off x="4382786" y="6477816"/>
            <a:ext cx="293634" cy="333375"/>
          </a:xfrm>
          <a:prstGeom prst="rect">
            <a:avLst/>
          </a:prstGeom>
          <a:solidFill>
            <a:schemeClr val="tx2"/>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 title="">
            <a:extLst>
              <a:ext uri="{FF2B5EF4-FFF2-40B4-BE49-F238E27FC236}">
                <a16:creationId xmlns:a16="http://schemas.microsoft.com/office/drawing/2014/main" id="{CEF00B1B-E1C1-C0D8-3900-41E4EDBC56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538" y="1261210"/>
            <a:ext cx="2851834" cy="3009756"/>
          </a:xfrm>
          <a:prstGeom prst="rect">
            <a:avLst/>
          </a:prstGeom>
        </p:spPr>
      </p:pic>
    </p:spTree>
    <p:extLst>
      <p:ext uri="{BB962C8B-B14F-4D97-AF65-F5344CB8AC3E}">
        <p14:creationId xmlns:p14="http://schemas.microsoft.com/office/powerpoint/2010/main" val="124131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14.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 name="Rectangle 6" descr="" title="">
            <a:extLst>
              <a:ext uri="{FF2B5EF4-FFF2-40B4-BE49-F238E27FC236}">
                <a16:creationId xmlns:a16="http://schemas.microsoft.com/office/drawing/2014/main" id="{42121026-1BBD-DBEC-AD7E-79446F45B312}"/>
              </a:ext>
            </a:extLst>
          </p:cNvPr>
          <p:cNvSpPr/>
          <p:nvPr/>
        </p:nvSpPr>
        <p:spPr>
          <a:xfrm>
            <a:off x="603872" y="3649579"/>
            <a:ext cx="10882276" cy="2550695"/>
          </a:xfrm>
          <a:prstGeom prst="rect">
            <a:avLst/>
          </a:prstGeom>
          <a:gradFill flip="none" rotWithShape="1">
            <a:gsLst>
              <a:gs pos="0">
                <a:schemeClr val="bg1"/>
              </a:gs>
              <a:gs pos="100000">
                <a:schemeClr val="bg2">
                  <a:alpha val="0"/>
                </a:schemeClr>
              </a:gs>
              <a:gs pos="73000">
                <a:schemeClr val="bg2">
                  <a:alpha val="14000"/>
                </a:schemeClr>
              </a:gs>
            </a:gsLst>
            <a:lin ang="16200000" scaled="1"/>
            <a:tileRect/>
          </a:gradFill>
          <a:ln>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45720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400" b="1" i="0" u="none" strike="noStrike" kern="1200" cap="none" spc="0" normalizeH="0" baseline="0" noProof="0" dirty="0">
                <a:ln>
                  <a:noFill/>
                </a:ln>
                <a:solidFill>
                  <a:srgbClr val="FFFFFF"/>
                </a:solidFill>
                <a:effectLst/>
                <a:uLnTx/>
                <a:uFillTx/>
                <a:latin typeface="Arial"/>
                <a:ea typeface="+mn-ea"/>
                <a:cs typeface="+mn-cs"/>
              </a:rPr>
            </a:br>
            <a:r>
              <a:rPr kumimoji="0" lang="en-US" sz="4800" b="1" i="0" u="none" strike="noStrike" kern="1200" cap="none" spc="0" normalizeH="0" baseline="0" noProof="0" dirty="0">
                <a:ln>
                  <a:noFill/>
                </a:ln>
                <a:solidFill>
                  <a:srgbClr val="FFFFFF"/>
                </a:solidFill>
                <a:effectLst/>
                <a:uLnTx/>
                <a:uFillTx/>
                <a:latin typeface="Arial"/>
                <a:ea typeface="+mn-ea"/>
                <a:cs typeface="+mn-cs"/>
              </a:rPr>
              <a:t>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20" normalizeH="0" baseline="0" noProof="0" dirty="0">
              <a:ln>
                <a:noFill/>
              </a:ln>
              <a:solidFill>
                <a:srgbClr val="FFFFFF">
                  <a:lumMod val="95000"/>
                </a:srgbClr>
              </a:solidFill>
              <a:effectLst/>
              <a:uLnTx/>
              <a:uFillTx/>
              <a:latin typeface="Arial"/>
              <a:ea typeface="+mn-ea"/>
              <a:cs typeface="+mn-cs"/>
            </a:endParaRPr>
          </a:p>
        </p:txBody>
      </p:sp>
      <p:sp>
        <p:nvSpPr>
          <p:cNvPr id="5" name="Freeform: Shape 4" descr="" title="">
            <a:extLst>
              <a:ext uri="{FF2B5EF4-FFF2-40B4-BE49-F238E27FC236}">
                <a16:creationId xmlns:a16="http://schemas.microsoft.com/office/drawing/2014/main" id="{14DD6435-B098-978D-C536-3423D68FCD60}"/>
              </a:ext>
            </a:extLst>
          </p:cNvPr>
          <p:cNvSpPr/>
          <p:nvPr/>
        </p:nvSpPr>
        <p:spPr>
          <a:xfrm>
            <a:off x="-45978" y="-58966"/>
            <a:ext cx="12252157" cy="7002814"/>
          </a:xfrm>
          <a:custGeom>
            <a:avLst/>
            <a:gdLst>
              <a:gd name="connsiteX0" fmla="*/ 636419 w 12355722"/>
              <a:gd name="connsiteY0" fmla="*/ 613400 h 6858000"/>
              <a:gd name="connsiteX1" fmla="*/ 636419 w 12355722"/>
              <a:gd name="connsiteY1" fmla="*/ 6136103 h 6858000"/>
              <a:gd name="connsiteX2" fmla="*/ 11644229 w 12355722"/>
              <a:gd name="connsiteY2" fmla="*/ 6136103 h 6858000"/>
              <a:gd name="connsiteX3" fmla="*/ 11644229 w 12355722"/>
              <a:gd name="connsiteY3" fmla="*/ 613400 h 6858000"/>
              <a:gd name="connsiteX4" fmla="*/ 0 w 12355722"/>
              <a:gd name="connsiteY4" fmla="*/ 0 h 6858000"/>
              <a:gd name="connsiteX5" fmla="*/ 12355722 w 12355722"/>
              <a:gd name="connsiteY5" fmla="*/ 0 h 6858000"/>
              <a:gd name="connsiteX6" fmla="*/ 12355722 w 12355722"/>
              <a:gd name="connsiteY6" fmla="*/ 6858000 h 6858000"/>
              <a:gd name="connsiteX7" fmla="*/ 0 w 123557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55722" h="6858000">
                <a:moveTo>
                  <a:pt x="636419" y="613400"/>
                </a:moveTo>
                <a:lnTo>
                  <a:pt x="636419" y="6136103"/>
                </a:lnTo>
                <a:lnTo>
                  <a:pt x="11644229" y="6136103"/>
                </a:lnTo>
                <a:lnTo>
                  <a:pt x="11644229" y="613400"/>
                </a:lnTo>
                <a:close/>
                <a:moveTo>
                  <a:pt x="0" y="0"/>
                </a:moveTo>
                <a:lnTo>
                  <a:pt x="12355722" y="0"/>
                </a:lnTo>
                <a:lnTo>
                  <a:pt x="12355722" y="6858000"/>
                </a:lnTo>
                <a:lnTo>
                  <a:pt x="0" y="6858000"/>
                </a:lnTo>
                <a:close/>
              </a:path>
            </a:pathLst>
          </a:custGeom>
          <a:solidFill>
            <a:schemeClr val="bg1">
              <a:alpha val="34000"/>
            </a:schemeClr>
          </a:solidFill>
          <a:ln w="12700">
            <a:solidFill>
              <a:schemeClr val="tx2"/>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303907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2.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2" name="Rectangle 71" descr="" title="">
            <a:extLst>
              <a:ext uri="{FF2B5EF4-FFF2-40B4-BE49-F238E27FC236}">
                <a16:creationId xmlns:a16="http://schemas.microsoft.com/office/drawing/2014/main" id="{428B23C4-6BCE-9C3D-ED6D-9B01FDDC9B7C}"/>
              </a:ext>
            </a:extLst>
          </p:cNvPr>
          <p:cNvSpPr/>
          <p:nvPr/>
        </p:nvSpPr>
        <p:spPr>
          <a:xfrm>
            <a:off x="4483100" y="279400"/>
            <a:ext cx="7416800" cy="6210300"/>
          </a:xfrm>
          <a:prstGeom prst="rect">
            <a:avLst/>
          </a:prstGeom>
          <a:solidFill>
            <a:schemeClr val="tx2">
              <a:lumMod val="95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descr="" title="">
            <a:extLst>
              <a:ext uri="{FF2B5EF4-FFF2-40B4-BE49-F238E27FC236}">
                <a16:creationId xmlns:a16="http://schemas.microsoft.com/office/drawing/2014/main" id="{4EC302B8-27EC-C8DC-EA6E-3682FA3C64EE}"/>
              </a:ext>
            </a:extLst>
          </p:cNvPr>
          <p:cNvSpPr>
            <a:spLocks noGrp="1"/>
          </p:cNvSpPr>
          <p:nvPr>
            <p:ph type="sldNum" sz="quarter" idx="12"/>
          </p:nvPr>
        </p:nvSpPr>
        <p:spPr/>
        <p:txBody>
          <a:bodyPr/>
          <a:lstStyle/>
          <a:p>
            <a:fld id="{8F61AF13-11BC-4357-89F3-660C939FF256}" type="slidenum">
              <a:rPr lang="en-US" smtClean="0"/>
              <a:pPr/>
              <a:t>2</a:t>
            </a:fld>
            <a:endParaRPr lang="en-US" dirty="0"/>
          </a:p>
        </p:txBody>
      </p:sp>
      <p:sp>
        <p:nvSpPr>
          <p:cNvPr id="73" name="Title 72" descr="" title="">
            <a:extLst>
              <a:ext uri="{FF2B5EF4-FFF2-40B4-BE49-F238E27FC236}">
                <a16:creationId xmlns:a16="http://schemas.microsoft.com/office/drawing/2014/main" id="{7C4352AA-FEFA-337C-9EA0-D41490F483E4}"/>
              </a:ext>
            </a:extLst>
          </p:cNvPr>
          <p:cNvSpPr>
            <a:spLocks noGrp="1"/>
          </p:cNvSpPr>
          <p:nvPr>
            <p:ph type="title"/>
          </p:nvPr>
        </p:nvSpPr>
        <p:spPr/>
        <p:txBody>
          <a:bodyPr/>
          <a:lstStyle/>
          <a:p>
            <a:pPr algn="ctr"/>
            <a:r>
              <a:rPr lang="en-US" dirty="0"/>
              <a:t>Panel</a:t>
            </a:r>
            <a:endParaRPr lang="en-US" sz="2000" b="0" dirty="0"/>
          </a:p>
        </p:txBody>
      </p:sp>
      <p:sp>
        <p:nvSpPr>
          <p:cNvPr id="23" name="TextBox 22" descr="" title="">
            <a:extLst>
              <a:ext uri="{FF2B5EF4-FFF2-40B4-BE49-F238E27FC236}">
                <a16:creationId xmlns:a16="http://schemas.microsoft.com/office/drawing/2014/main" id="{AF1BBDD1-9CAF-95D0-5F8D-B66B3D40EE03}"/>
              </a:ext>
            </a:extLst>
          </p:cNvPr>
          <p:cNvSpPr txBox="1"/>
          <p:nvPr/>
        </p:nvSpPr>
        <p:spPr>
          <a:xfrm>
            <a:off x="5029292" y="3776035"/>
            <a:ext cx="1737917" cy="13542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rgbClr val="000000"/>
                </a:solidFill>
                <a:latin typeface="Arial"/>
              </a:rPr>
              <a:t>KEVIN A. </a:t>
            </a:r>
            <a:r>
              <a:rPr lang="en-US" sz="1600" b="1" dirty="0" err="1">
                <a:solidFill>
                  <a:srgbClr val="000000"/>
                </a:solidFill>
                <a:latin typeface="Arial"/>
              </a:rPr>
              <a:t>KRAKORA</a:t>
            </a:r>
            <a:endParaRPr lang="en-US" sz="1600" b="1" dirty="0">
              <a:solidFill>
                <a:srgbClr val="000000"/>
              </a:solidFill>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err="1">
                <a:solidFill>
                  <a:srgbClr val="000000"/>
                </a:solidFill>
                <a:effectLst/>
                <a:latin typeface="+mj-lt"/>
                <a:ea typeface="Times New Roman" panose="02020603050405020304" pitchFamily="18" charset="0"/>
              </a:rPr>
              <a:t>Getzler</a:t>
            </a:r>
            <a:r>
              <a:rPr lang="en-US" sz="1200" b="1" dirty="0">
                <a:solidFill>
                  <a:srgbClr val="000000"/>
                </a:solidFill>
                <a:effectLst/>
                <a:latin typeface="+mj-lt"/>
                <a:ea typeface="Times New Roman" panose="02020603050405020304" pitchFamily="18" charset="0"/>
              </a:rPr>
              <a:t> Henrich </a:t>
            </a:r>
            <a:r>
              <a:rPr lang="en-US" sz="1200" b="1">
                <a:solidFill>
                  <a:srgbClr val="000000"/>
                </a:solidFill>
                <a:effectLst/>
                <a:latin typeface="+mj-lt"/>
                <a:ea typeface="Times New Roman" panose="02020603050405020304" pitchFamily="18" charset="0"/>
              </a:rPr>
              <a:t>&amp; Associates, LLC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effectLst/>
                <a:latin typeface="+mj-lt"/>
                <a:ea typeface="Times New Roman" panose="02020603050405020304" pitchFamily="18" charset="0"/>
              </a:rPr>
              <a:t>(Moderator) </a:t>
            </a:r>
            <a:br>
              <a:rPr lang="en-US" sz="1200" b="1" dirty="0">
                <a:solidFill>
                  <a:srgbClr val="000000"/>
                </a:solidFill>
                <a:effectLst/>
                <a:latin typeface="+mj-lt"/>
                <a:ea typeface="Times New Roman" panose="02020603050405020304" pitchFamily="18" charset="0"/>
              </a:rPr>
            </a:b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TextBox 23" descr="" title="">
            <a:extLst>
              <a:ext uri="{FF2B5EF4-FFF2-40B4-BE49-F238E27FC236}">
                <a16:creationId xmlns:a16="http://schemas.microsoft.com/office/drawing/2014/main" id="{E6365F1B-13ED-DA5A-679D-4AF96A105C22}"/>
              </a:ext>
            </a:extLst>
          </p:cNvPr>
          <p:cNvSpPr txBox="1"/>
          <p:nvPr/>
        </p:nvSpPr>
        <p:spPr>
          <a:xfrm>
            <a:off x="7363863" y="3776035"/>
            <a:ext cx="1737917" cy="1200329"/>
          </a:xfrm>
          <a:prstGeom prst="rect">
            <a:avLst/>
          </a:prstGeom>
          <a:noFill/>
        </p:spPr>
        <p:txBody>
          <a:bodyPr wrap="square" rtlCol="0">
            <a:spAutoFit/>
          </a:bodyPr>
          <a:lstStyle/>
          <a:p>
            <a:pPr algn="ctr">
              <a:defRPr/>
            </a:pPr>
            <a:r>
              <a:rPr lang="en-US" sz="1600" b="1" dirty="0">
                <a:solidFill>
                  <a:srgbClr val="000000"/>
                </a:solidFill>
                <a:latin typeface="Arial"/>
              </a:rPr>
              <a:t>HON. DEBORAH L.</a:t>
            </a:r>
            <a:br>
              <a:rPr lang="en-US" sz="1600" b="1" dirty="0">
                <a:solidFill>
                  <a:srgbClr val="000000"/>
                </a:solidFill>
                <a:latin typeface="Arial"/>
              </a:rPr>
            </a:br>
            <a:r>
              <a:rPr lang="en-US" sz="1600" b="1" dirty="0">
                <a:solidFill>
                  <a:srgbClr val="000000"/>
                </a:solidFill>
                <a:latin typeface="Arial"/>
              </a:rPr>
              <a:t>THORNE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effectLst/>
                <a:latin typeface="+mj-lt"/>
                <a:ea typeface="Times New Roman" panose="02020603050405020304" pitchFamily="18" charset="0"/>
              </a:rPr>
              <a:t>U.S. Bankruptcy Court, N.D. Illinois</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25" name="TextBox 24" descr="" title="">
            <a:extLst>
              <a:ext uri="{FF2B5EF4-FFF2-40B4-BE49-F238E27FC236}">
                <a16:creationId xmlns:a16="http://schemas.microsoft.com/office/drawing/2014/main" id="{187C1A9B-BAC8-27BB-32BC-4BA66A7F3903}"/>
              </a:ext>
            </a:extLst>
          </p:cNvPr>
          <p:cNvSpPr txBox="1"/>
          <p:nvPr/>
        </p:nvSpPr>
        <p:spPr>
          <a:xfrm>
            <a:off x="9711134" y="3776035"/>
            <a:ext cx="1737917"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PETER J. ROBERTS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effectLst/>
                <a:latin typeface="+mj-lt"/>
                <a:ea typeface="Times New Roman" panose="02020603050405020304" pitchFamily="18" charset="0"/>
              </a:rPr>
              <a:t>Seyfarth Shaw LLP</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27" name="Picture Placeholder 118" descr="" title="">
            <a:extLst>
              <a:ext uri="{FF2B5EF4-FFF2-40B4-BE49-F238E27FC236}">
                <a16:creationId xmlns:a16="http://schemas.microsoft.com/office/drawing/2014/main" id="{9D3C32EE-950C-EA80-FCBA-1FD33E7BD1A3}"/>
              </a:ext>
            </a:extLst>
          </p:cNvPr>
          <p:cNvPicPr>
            <a:picLocks noChangeAspect="1"/>
          </p:cNvPicPr>
          <p:nvPr/>
        </p:nvPicPr>
        <p:blipFill>
          <a:blip r:embed="rId2" cstate="print">
            <a:extLst>
              <a:ext uri="{28A0092B-C50C-407E-A947-70E740481C1C}">
                <a14:useLocalDpi xmlns:a14="http://schemas.microsoft.com/office/drawing/2010/main" val="0"/>
              </a:ext>
            </a:extLst>
          </a:blip>
          <a:srcRect t="5034" b="14966"/>
          <a:stretch/>
        </p:blipFill>
        <p:spPr>
          <a:xfrm>
            <a:off x="7445421" y="1964638"/>
            <a:ext cx="1574800" cy="1574800"/>
          </a:xfrm>
          <a:prstGeom prst="rect">
            <a:avLst/>
          </a:prstGeom>
          <a:ln>
            <a:solidFill>
              <a:schemeClr val="bg1"/>
            </a:solidFill>
          </a:ln>
          <a:effectLst>
            <a:outerShdw blurRad="50800" dist="38100" dir="2700000" algn="tl" rotWithShape="0">
              <a:prstClr val="black">
                <a:alpha val="40000"/>
              </a:prstClr>
            </a:outerShdw>
          </a:effectLst>
        </p:spPr>
      </p:pic>
      <p:pic>
        <p:nvPicPr>
          <p:cNvPr id="28" name="Picture Placeholder 118" descr="" title="">
            <a:extLst>
              <a:ext uri="{FF2B5EF4-FFF2-40B4-BE49-F238E27FC236}">
                <a16:creationId xmlns:a16="http://schemas.microsoft.com/office/drawing/2014/main" id="{A82C99E5-3FAA-6850-EC52-C542ECC83953}"/>
              </a:ext>
            </a:extLst>
          </p:cNvPr>
          <p:cNvPicPr>
            <a:picLocks noChangeAspect="1"/>
          </p:cNvPicPr>
          <p:nvPr/>
        </p:nvPicPr>
        <p:blipFill>
          <a:blip r:embed="rId3" cstate="print">
            <a:extLst>
              <a:ext uri="{28A0092B-C50C-407E-A947-70E740481C1C}">
                <a14:useLocalDpi xmlns:a14="http://schemas.microsoft.com/office/drawing/2010/main" val="0"/>
              </a:ext>
            </a:extLst>
          </a:blip>
          <a:srcRect l="-159" t="2066" r="159" b="31226"/>
          <a:stretch/>
        </p:blipFill>
        <p:spPr>
          <a:xfrm>
            <a:off x="5092792" y="1964638"/>
            <a:ext cx="1574800" cy="1574800"/>
          </a:xfrm>
          <a:prstGeom prst="rect">
            <a:avLst/>
          </a:prstGeom>
          <a:ln>
            <a:solidFill>
              <a:schemeClr val="bg1"/>
            </a:solidFill>
          </a:ln>
          <a:effectLst>
            <a:outerShdw blurRad="50800" dist="38100" dir="2700000" algn="tl" rotWithShape="0">
              <a:prstClr val="black">
                <a:alpha val="40000"/>
              </a:prstClr>
            </a:outerShdw>
          </a:effectLst>
        </p:spPr>
      </p:pic>
      <p:pic>
        <p:nvPicPr>
          <p:cNvPr id="70" name="Picture 69" descr="" title="">
            <a:extLst>
              <a:ext uri="{FF2B5EF4-FFF2-40B4-BE49-F238E27FC236}">
                <a16:creationId xmlns:a16="http://schemas.microsoft.com/office/drawing/2014/main" id="{AF9DBC88-9824-3A96-5ADC-213A3BE0E0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6768" y="1964638"/>
            <a:ext cx="1574800" cy="1574800"/>
          </a:xfrm>
          <a:prstGeom prst="rect">
            <a:avLst/>
          </a:prstGeom>
          <a:ln>
            <a:solidFill>
              <a:schemeClr val="tx2">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50290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3.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7" name="Rectangle 6" descr="" title="">
            <a:extLst>
              <a:ext uri="{FF2B5EF4-FFF2-40B4-BE49-F238E27FC236}">
                <a16:creationId xmlns:a16="http://schemas.microsoft.com/office/drawing/2014/main" id="{42121026-1BBD-DBEC-AD7E-79446F45B312}"/>
              </a:ext>
            </a:extLst>
          </p:cNvPr>
          <p:cNvSpPr/>
          <p:nvPr/>
        </p:nvSpPr>
        <p:spPr>
          <a:xfrm>
            <a:off x="603872" y="3649579"/>
            <a:ext cx="10882276" cy="2550695"/>
          </a:xfrm>
          <a:prstGeom prst="rect">
            <a:avLst/>
          </a:prstGeom>
          <a:gradFill flip="none" rotWithShape="1">
            <a:gsLst>
              <a:gs pos="0">
                <a:schemeClr val="bg1"/>
              </a:gs>
              <a:gs pos="100000">
                <a:schemeClr val="bg2">
                  <a:alpha val="0"/>
                </a:schemeClr>
              </a:gs>
              <a:gs pos="73000">
                <a:schemeClr val="bg2">
                  <a:alpha val="14000"/>
                </a:schemeClr>
              </a:gs>
            </a:gsLst>
            <a:lin ang="16200000" scaled="1"/>
            <a:tileRect/>
          </a:gradFill>
          <a:ln>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45720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400" b="1" i="0" u="none" strike="noStrike" kern="1200" cap="none" spc="0" normalizeH="0" baseline="0" noProof="0" dirty="0">
                <a:ln>
                  <a:noFill/>
                </a:ln>
                <a:solidFill>
                  <a:srgbClr val="FFFFFF"/>
                </a:solidFill>
                <a:effectLst/>
                <a:uLnTx/>
                <a:uFillTx/>
                <a:latin typeface="Arial"/>
                <a:ea typeface="+mn-ea"/>
                <a:cs typeface="+mn-cs"/>
              </a:rPr>
            </a:br>
            <a:r>
              <a:rPr kumimoji="0" lang="en-US" sz="4800" b="1" i="0" u="none" strike="noStrike" kern="1200" cap="none" spc="0" normalizeH="0" baseline="0" noProof="0" dirty="0">
                <a:ln>
                  <a:noFill/>
                </a:ln>
                <a:solidFill>
                  <a:srgbClr val="FFFFFF"/>
                </a:solidFill>
                <a:effectLst/>
                <a:uLnTx/>
                <a:uFillTx/>
                <a:latin typeface="Arial"/>
                <a:ea typeface="+mn-ea"/>
                <a:cs typeface="+mn-cs"/>
              </a:rPr>
              <a:t>Disclosure Topics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20" normalizeH="0" baseline="0" noProof="0" dirty="0">
              <a:ln>
                <a:noFill/>
              </a:ln>
              <a:solidFill>
                <a:srgbClr val="FFFFFF">
                  <a:lumMod val="95000"/>
                </a:srgbClr>
              </a:solidFill>
              <a:effectLst/>
              <a:uLnTx/>
              <a:uFillTx/>
              <a:latin typeface="Arial"/>
              <a:ea typeface="+mn-ea"/>
              <a:cs typeface="+mn-cs"/>
            </a:endParaRPr>
          </a:p>
        </p:txBody>
      </p:sp>
      <p:sp>
        <p:nvSpPr>
          <p:cNvPr id="5" name="Freeform: Shape 4" descr="" title="">
            <a:extLst>
              <a:ext uri="{FF2B5EF4-FFF2-40B4-BE49-F238E27FC236}">
                <a16:creationId xmlns:a16="http://schemas.microsoft.com/office/drawing/2014/main" id="{14DD6435-B098-978D-C536-3423D68FCD60}"/>
              </a:ext>
            </a:extLst>
          </p:cNvPr>
          <p:cNvSpPr/>
          <p:nvPr/>
        </p:nvSpPr>
        <p:spPr>
          <a:xfrm>
            <a:off x="-45978" y="-58966"/>
            <a:ext cx="12252157" cy="7002814"/>
          </a:xfrm>
          <a:custGeom>
            <a:avLst/>
            <a:gdLst>
              <a:gd name="connsiteX0" fmla="*/ 636419 w 12355722"/>
              <a:gd name="connsiteY0" fmla="*/ 613400 h 6858000"/>
              <a:gd name="connsiteX1" fmla="*/ 636419 w 12355722"/>
              <a:gd name="connsiteY1" fmla="*/ 6136103 h 6858000"/>
              <a:gd name="connsiteX2" fmla="*/ 11644229 w 12355722"/>
              <a:gd name="connsiteY2" fmla="*/ 6136103 h 6858000"/>
              <a:gd name="connsiteX3" fmla="*/ 11644229 w 12355722"/>
              <a:gd name="connsiteY3" fmla="*/ 613400 h 6858000"/>
              <a:gd name="connsiteX4" fmla="*/ 0 w 12355722"/>
              <a:gd name="connsiteY4" fmla="*/ 0 h 6858000"/>
              <a:gd name="connsiteX5" fmla="*/ 12355722 w 12355722"/>
              <a:gd name="connsiteY5" fmla="*/ 0 h 6858000"/>
              <a:gd name="connsiteX6" fmla="*/ 12355722 w 12355722"/>
              <a:gd name="connsiteY6" fmla="*/ 6858000 h 6858000"/>
              <a:gd name="connsiteX7" fmla="*/ 0 w 123557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55722" h="6858000">
                <a:moveTo>
                  <a:pt x="636419" y="613400"/>
                </a:moveTo>
                <a:lnTo>
                  <a:pt x="636419" y="6136103"/>
                </a:lnTo>
                <a:lnTo>
                  <a:pt x="11644229" y="6136103"/>
                </a:lnTo>
                <a:lnTo>
                  <a:pt x="11644229" y="613400"/>
                </a:lnTo>
                <a:close/>
                <a:moveTo>
                  <a:pt x="0" y="0"/>
                </a:moveTo>
                <a:lnTo>
                  <a:pt x="12355722" y="0"/>
                </a:lnTo>
                <a:lnTo>
                  <a:pt x="12355722" y="6858000"/>
                </a:lnTo>
                <a:lnTo>
                  <a:pt x="0" y="6858000"/>
                </a:lnTo>
                <a:close/>
              </a:path>
            </a:pathLst>
          </a:custGeom>
          <a:solidFill>
            <a:schemeClr val="bg1">
              <a:alpha val="34000"/>
            </a:schemeClr>
          </a:solidFill>
          <a:ln w="12700">
            <a:solidFill>
              <a:schemeClr val="tx2"/>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34351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4.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9" name="Rectangle 8" descr="" title="">
            <a:extLst>
              <a:ext uri="{FF2B5EF4-FFF2-40B4-BE49-F238E27FC236}">
                <a16:creationId xmlns:a16="http://schemas.microsoft.com/office/drawing/2014/main" id="{5CFC9A49-B121-31E1-43A1-33CE15BE3E4D}"/>
              </a:ext>
            </a:extLst>
          </p:cNvPr>
          <p:cNvSpPr/>
          <p:nvPr/>
        </p:nvSpPr>
        <p:spPr>
          <a:xfrm>
            <a:off x="4465579" y="138641"/>
            <a:ext cx="7393045" cy="6405034"/>
          </a:xfrm>
          <a:prstGeom prst="rect">
            <a:avLst/>
          </a:prstGeom>
          <a:solidFill>
            <a:schemeClr val="tx2">
              <a:lumMod val="95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descr="" title="">
            <a:extLst>
              <a:ext uri="{FF2B5EF4-FFF2-40B4-BE49-F238E27FC236}">
                <a16:creationId xmlns:a16="http://schemas.microsoft.com/office/drawing/2014/main" id="{D90873E9-BEDA-E59C-76A9-4DD80EA07BBC}"/>
              </a:ext>
            </a:extLst>
          </p:cNvPr>
          <p:cNvSpPr>
            <a:spLocks noGrp="1"/>
          </p:cNvSpPr>
          <p:nvPr>
            <p:ph type="sldNum" sz="quarter" idx="12"/>
          </p:nvPr>
        </p:nvSpPr>
        <p:spPr>
          <a:xfrm>
            <a:off x="11499851" y="6672692"/>
            <a:ext cx="253255" cy="138499"/>
          </a:xfrm>
        </p:spPr>
        <p:txBody>
          <a:bodyPr/>
          <a:lstStyle/>
          <a:p>
            <a:fld id="{8F61AF13-11BC-4357-89F3-660C939FF256}" type="slidenum">
              <a:rPr lang="en-US" smtClean="0"/>
              <a:pPr/>
              <a:t>4</a:t>
            </a:fld>
            <a:endParaRPr lang="en-US" dirty="0"/>
          </a:p>
        </p:txBody>
      </p:sp>
      <p:sp>
        <p:nvSpPr>
          <p:cNvPr id="6" name="Content Placeholder 5" descr="" title="">
            <a:extLst>
              <a:ext uri="{FF2B5EF4-FFF2-40B4-BE49-F238E27FC236}">
                <a16:creationId xmlns:a16="http://schemas.microsoft.com/office/drawing/2014/main" id="{3E5BA281-FC8E-632C-923A-894DDDDF819E}"/>
              </a:ext>
            </a:extLst>
          </p:cNvPr>
          <p:cNvSpPr>
            <a:spLocks noGrp="1"/>
          </p:cNvSpPr>
          <p:nvPr>
            <p:ph sz="quarter" idx="13"/>
          </p:nvPr>
        </p:nvSpPr>
        <p:spPr>
          <a:xfrm>
            <a:off x="4772025" y="436033"/>
            <a:ext cx="6727825" cy="5810250"/>
          </a:xfrm>
        </p:spPr>
        <p:txBody>
          <a:bodyPr>
            <a:noAutofit/>
          </a:bodyPr>
          <a:lstStyle/>
          <a:p>
            <a:pPr marL="0" indent="0">
              <a:buNone/>
            </a:pPr>
            <a:r>
              <a:rPr lang="en-US" sz="1800" dirty="0"/>
              <a:t>“[S]</a:t>
            </a:r>
            <a:r>
              <a:rPr lang="en-US" sz="1800" dirty="0" err="1"/>
              <a:t>omething</a:t>
            </a:r>
            <a:r>
              <a:rPr lang="en-US" sz="1800" dirty="0"/>
              <a:t> that has bothered me from day one, is that everybody seems to bring in everybody that they’ve worked with, and everybody seems to have some interest in that they work together and they cooperate with each other in a manner that may or may not be in the best interest of the estate and the people related to the estate.</a:t>
            </a:r>
          </a:p>
          <a:p>
            <a:pPr marL="0" indent="0">
              <a:buFont typeface="Arial" panose="020B0604020202020204" pitchFamily="34" charset="0"/>
              <a:buNone/>
            </a:pPr>
            <a:r>
              <a:rPr lang="en-US" sz="1800" dirty="0"/>
              <a:t>Everybody seems to have a special interest in working with each other, and – and I think that’s what led to a lot of the issues in all of these cases from day one, </a:t>
            </a:r>
            <a:r>
              <a:rPr lang="en-US" sz="1800" b="1" i="1" dirty="0"/>
              <a:t>a lack of disclosure and honesty </a:t>
            </a:r>
            <a:r>
              <a:rPr lang="en-US" sz="1800" dirty="0"/>
              <a:t>in all of these cases.  That really bothers me. . . .  </a:t>
            </a:r>
          </a:p>
          <a:p>
            <a:pPr marL="0" indent="0">
              <a:buFont typeface="Arial" panose="020B0604020202020204" pitchFamily="34" charset="0"/>
              <a:buNone/>
            </a:pPr>
            <a:r>
              <a:rPr lang="en-US" sz="1800" dirty="0"/>
              <a:t>Well, and part of </a:t>
            </a:r>
            <a:r>
              <a:rPr lang="en-US" sz="1800" b="1" i="1" dirty="0"/>
              <a:t>the problem</a:t>
            </a:r>
            <a:r>
              <a:rPr lang="en-US" sz="1800" dirty="0"/>
              <a:t>, too, </a:t>
            </a:r>
            <a:r>
              <a:rPr lang="en-US" sz="1800" b="1" i="1" dirty="0"/>
              <a:t>is the bankruptcy world is a very small world</a:t>
            </a:r>
            <a:r>
              <a:rPr lang="en-US" sz="1800" dirty="0"/>
              <a:t>, so you’re going to work with some of the people over and over again whether it’s … on a good basis or a bad basis. You’re going to work with each other over and over again, but the problem that led to a lot of these issues that are now before this Court and have been before this Court for over a year came from the fact that there was … a personal relationship with the Court, [and] </a:t>
            </a:r>
            <a:r>
              <a:rPr lang="en-US" sz="1800" b="1" i="1" dirty="0"/>
              <a:t>a lack of disclosure</a:t>
            </a:r>
            <a:r>
              <a:rPr lang="en-US" sz="1800" dirty="0"/>
              <a:t> from parties.”</a:t>
            </a:r>
          </a:p>
          <a:p>
            <a:pPr marL="0" indent="0">
              <a:buFont typeface="Arial" panose="020B0604020202020204" pitchFamily="34" charset="0"/>
              <a:buNone/>
            </a:pPr>
            <a:br>
              <a:rPr lang="en-US" sz="1400" i="1" dirty="0"/>
            </a:br>
            <a:r>
              <a:rPr lang="en-US" sz="1400" i="1" dirty="0"/>
              <a:t>Bouchard v. Jones et al.</a:t>
            </a:r>
            <a:r>
              <a:rPr lang="en-US" sz="1400" dirty="0"/>
              <a:t>, No. 4:24-CV-693 (S.D. Tex. May 22, 2025) (Moses, J.) </a:t>
            </a:r>
            <a:br>
              <a:rPr lang="en-US" sz="1400" dirty="0"/>
            </a:br>
            <a:r>
              <a:rPr lang="en-US" sz="1400" dirty="0"/>
              <a:t>[ECF No. 95 at 42:14 – 44:6]</a:t>
            </a:r>
          </a:p>
        </p:txBody>
      </p:sp>
      <p:sp>
        <p:nvSpPr>
          <p:cNvPr id="5" name="Title 4" descr="" title="">
            <a:extLst>
              <a:ext uri="{FF2B5EF4-FFF2-40B4-BE49-F238E27FC236}">
                <a16:creationId xmlns:a16="http://schemas.microsoft.com/office/drawing/2014/main" id="{CDB72E44-46A2-46A5-8E80-273FAC1201F0}"/>
              </a:ext>
            </a:extLst>
          </p:cNvPr>
          <p:cNvSpPr>
            <a:spLocks noGrp="1"/>
          </p:cNvSpPr>
          <p:nvPr>
            <p:ph type="title"/>
          </p:nvPr>
        </p:nvSpPr>
        <p:spPr>
          <a:xfrm>
            <a:off x="609600" y="1679164"/>
            <a:ext cx="3497205" cy="3323987"/>
          </a:xfrm>
        </p:spPr>
        <p:txBody>
          <a:bodyPr/>
          <a:lstStyle/>
          <a:p>
            <a:r>
              <a:rPr lang="en-US" sz="4000" dirty="0"/>
              <a:t>First, a Reminder from Texas</a:t>
            </a:r>
            <a:br>
              <a:rPr lang="en-US" dirty="0"/>
            </a:br>
            <a:r>
              <a:rPr lang="en-US" sz="2400" b="0" dirty="0"/>
              <a:t>that the “Small World” </a:t>
            </a:r>
            <a:br>
              <a:rPr lang="en-US" sz="2400" b="0" dirty="0"/>
            </a:br>
            <a:r>
              <a:rPr lang="en-US" sz="2400" b="0" dirty="0"/>
              <a:t>of Bankruptcy Should Revolve Around an Abundance of Disclosures</a:t>
            </a:r>
            <a:endParaRPr lang="en-US" b="0" dirty="0"/>
          </a:p>
        </p:txBody>
      </p:sp>
      <p:sp>
        <p:nvSpPr>
          <p:cNvPr id="2" name="Content Placeholder 5" descr="" title="">
            <a:extLst>
              <a:ext uri="{FF2B5EF4-FFF2-40B4-BE49-F238E27FC236}">
                <a16:creationId xmlns:a16="http://schemas.microsoft.com/office/drawing/2014/main" id="{DA10F8FF-24DF-E537-2FDD-1EC64477C522}"/>
              </a:ext>
            </a:extLst>
          </p:cNvPr>
          <p:cNvSpPr txBox="1">
            <a:spLocks/>
          </p:cNvSpPr>
          <p:nvPr/>
        </p:nvSpPr>
        <p:spPr>
          <a:xfrm>
            <a:off x="5755650" y="1620310"/>
            <a:ext cx="5997456" cy="5183187"/>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2200" kern="1200">
                <a:solidFill>
                  <a:schemeClr val="bg2"/>
                </a:solidFill>
                <a:latin typeface="+mn-lt"/>
                <a:ea typeface="+mn-ea"/>
                <a:cs typeface="+mn-cs"/>
              </a:defRPr>
            </a:lvl1pPr>
            <a:lvl2pPr marL="466344" indent="-228600" algn="l" defTabSz="914400" rtl="0" eaLnBrk="1" latinLnBrk="0" hangingPunct="1">
              <a:lnSpc>
                <a:spcPct val="100000"/>
              </a:lnSpc>
              <a:spcBef>
                <a:spcPts val="0"/>
              </a:spcBef>
              <a:spcAft>
                <a:spcPts val="600"/>
              </a:spcAft>
              <a:buFont typeface="Arial" panose="020B0604020202020204" pitchFamily="34" charset="0"/>
              <a:buChar char="–"/>
              <a:defRPr sz="2200" kern="1200">
                <a:solidFill>
                  <a:schemeClr val="bg2"/>
                </a:solidFill>
                <a:latin typeface="+mn-lt"/>
                <a:ea typeface="+mn-ea"/>
                <a:cs typeface="+mn-cs"/>
              </a:defRPr>
            </a:lvl2pPr>
            <a:lvl3pPr marL="685800" indent="-230188" algn="l" defTabSz="914400" rtl="0" eaLnBrk="1" latinLnBrk="0" hangingPunct="1">
              <a:lnSpc>
                <a:spcPct val="100000"/>
              </a:lnSpc>
              <a:spcBef>
                <a:spcPts val="0"/>
              </a:spcBef>
              <a:spcAft>
                <a:spcPts val="600"/>
              </a:spcAft>
              <a:buFont typeface="Wingdings" panose="05000000000000000000" pitchFamily="2" charset="2"/>
              <a:buChar char="§"/>
              <a:defRPr sz="2000" kern="1200">
                <a:solidFill>
                  <a:schemeClr val="bg2"/>
                </a:solidFill>
                <a:latin typeface="+mn-lt"/>
                <a:ea typeface="+mn-ea"/>
                <a:cs typeface="+mn-cs"/>
              </a:defRPr>
            </a:lvl3pPr>
            <a:lvl4pPr marL="914400" indent="-220663" algn="l" defTabSz="914400" rtl="0" eaLnBrk="1" latinLnBrk="0" hangingPunct="1">
              <a:lnSpc>
                <a:spcPct val="100000"/>
              </a:lnSpc>
              <a:spcBef>
                <a:spcPts val="0"/>
              </a:spcBef>
              <a:spcAft>
                <a:spcPts val="600"/>
              </a:spcAft>
              <a:buFont typeface="Arial" panose="020B0604020202020204" pitchFamily="34" charset="0"/>
              <a:buChar char="-"/>
              <a:defRPr sz="1800" kern="1200">
                <a:solidFill>
                  <a:schemeClr val="bg2"/>
                </a:solidFill>
                <a:latin typeface="+mn-lt"/>
                <a:ea typeface="+mn-ea"/>
                <a:cs typeface="+mn-cs"/>
              </a:defRPr>
            </a:lvl4pPr>
            <a:lvl5pPr marL="1143000" indent="-231775"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bg2"/>
                </a:solidFill>
                <a:latin typeface="+mn-lt"/>
                <a:ea typeface="+mn-ea"/>
                <a:cs typeface="+mn-cs"/>
              </a:defRPr>
            </a:lvl5pPr>
            <a:lvl6pPr marL="1371600" indent="-228600" algn="l" defTabSz="914400" rtl="0" eaLnBrk="1" latinLnBrk="0" hangingPunct="1">
              <a:spcBef>
                <a:spcPts val="0"/>
              </a:spcBef>
              <a:spcAft>
                <a:spcPts val="600"/>
              </a:spcAft>
              <a:buFont typeface="Arial" panose="020B0604020202020204" pitchFamily="34" charset="0"/>
              <a:buChar char="-"/>
              <a:defRPr sz="1600" kern="1200">
                <a:solidFill>
                  <a:schemeClr val="bg1"/>
                </a:solidFill>
                <a:latin typeface="+mn-lt"/>
                <a:ea typeface="+mn-ea"/>
                <a:cs typeface="+mn-cs"/>
              </a:defRPr>
            </a:lvl6pPr>
            <a:lvl7pPr marL="16002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7pPr>
            <a:lvl8pPr marL="18288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8pPr>
            <a:lvl9pPr marL="2057400" indent="-228600" algn="l" defTabSz="914400" rtl="0" eaLnBrk="1" latinLnBrk="0" hangingPunct="1">
              <a:spcBef>
                <a:spcPts val="0"/>
              </a:spcBef>
              <a:spcAft>
                <a:spcPts val="600"/>
              </a:spcAft>
              <a:buFont typeface="Arial" panose="020B0604020202020204" pitchFamily="34" charset="0"/>
              <a:buChar char="-"/>
              <a:defRPr sz="1600" kern="1200" baseline="0">
                <a:solidFill>
                  <a:schemeClr val="bg1"/>
                </a:solidFill>
                <a:latin typeface="+mn-lt"/>
                <a:ea typeface="+mn-ea"/>
                <a:cs typeface="+mn-cs"/>
              </a:defRPr>
            </a:lvl9pPr>
          </a:lstStyle>
          <a:p>
            <a:pPr marL="0" indent="0">
              <a:buFont typeface="Arial" panose="020B0604020202020204" pitchFamily="34" charset="0"/>
              <a:buNone/>
            </a:pPr>
            <a:endParaRPr lang="en-US" sz="1800" dirty="0"/>
          </a:p>
        </p:txBody>
      </p:sp>
    </p:spTree>
    <p:extLst>
      <p:ext uri="{BB962C8B-B14F-4D97-AF65-F5344CB8AC3E}">
        <p14:creationId xmlns:p14="http://schemas.microsoft.com/office/powerpoint/2010/main" val="202651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5.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8" name="Picture 7" descr="" title="">
            <a:extLst>
              <a:ext uri="{FF2B5EF4-FFF2-40B4-BE49-F238E27FC236}">
                <a16:creationId xmlns:a16="http://schemas.microsoft.com/office/drawing/2014/main" id="{22495490-3028-7370-DBF1-45A4D3B537A4}"/>
              </a:ext>
            </a:extLst>
          </p:cNvPr>
          <p:cNvPicPr>
            <a:picLocks noChangeAspect="1"/>
          </p:cNvPicPr>
          <p:nvPr/>
        </p:nvPicPr>
        <p:blipFill>
          <a:blip r:embed="rId2" cstate="print">
            <a:alphaModFix/>
            <a:extLst>
              <a:ext uri="{28A0092B-C50C-407E-A947-70E740481C1C}">
                <a14:useLocalDpi xmlns:a14="http://schemas.microsoft.com/office/drawing/2010/main" val="0"/>
              </a:ext>
            </a:extLst>
          </a:blip>
          <a:srcRect l="21482" r="34165"/>
          <a:stretch/>
        </p:blipFill>
        <p:spPr>
          <a:xfrm>
            <a:off x="-179689" y="-116060"/>
            <a:ext cx="4562475" cy="7069309"/>
          </a:xfrm>
          <a:prstGeom prst="rect">
            <a:avLst/>
          </a:prstGeom>
        </p:spPr>
      </p:pic>
      <p:sp>
        <p:nvSpPr>
          <p:cNvPr id="5" name="Slide Number Placeholder 4" descr="" title="">
            <a:extLst>
              <a:ext uri="{FF2B5EF4-FFF2-40B4-BE49-F238E27FC236}">
                <a16:creationId xmlns:a16="http://schemas.microsoft.com/office/drawing/2014/main" id="{417D82A1-22D9-1D66-217E-7740DB09AB7C}"/>
              </a:ext>
            </a:extLst>
          </p:cNvPr>
          <p:cNvSpPr>
            <a:spLocks noGrp="1"/>
          </p:cNvSpPr>
          <p:nvPr>
            <p:ph type="sldNum" sz="quarter" idx="12"/>
          </p:nvPr>
        </p:nvSpPr>
        <p:spPr/>
        <p:txBody>
          <a:bodyPr/>
          <a:lstStyle/>
          <a:p>
            <a:fld id="{8F61AF13-11BC-4357-89F3-660C939FF256}" type="slidenum">
              <a:rPr lang="en-US" smtClean="0"/>
              <a:t>5</a:t>
            </a:fld>
            <a:endParaRPr lang="en-US" dirty="0"/>
          </a:p>
        </p:txBody>
      </p:sp>
      <p:sp>
        <p:nvSpPr>
          <p:cNvPr id="3" name="Content Placeholder 2" descr="" title="">
            <a:extLst>
              <a:ext uri="{FF2B5EF4-FFF2-40B4-BE49-F238E27FC236}">
                <a16:creationId xmlns:a16="http://schemas.microsoft.com/office/drawing/2014/main" id="{4C9AE5C6-9681-7B5E-3F60-999766D64C75}"/>
              </a:ext>
            </a:extLst>
          </p:cNvPr>
          <p:cNvSpPr>
            <a:spLocks noGrp="1"/>
          </p:cNvSpPr>
          <p:nvPr>
            <p:ph sz="half" idx="13"/>
          </p:nvPr>
        </p:nvSpPr>
        <p:spPr>
          <a:xfrm>
            <a:off x="4845007" y="1352550"/>
            <a:ext cx="6739512" cy="4524315"/>
          </a:xfrm>
        </p:spPr>
        <p:txBody>
          <a:bodyPr/>
          <a:lstStyle/>
          <a:p>
            <a:pPr marL="457200" indent="-457200">
              <a:spcBef>
                <a:spcPts val="0"/>
              </a:spcBef>
              <a:spcAft>
                <a:spcPts val="600"/>
              </a:spcAft>
              <a:buFont typeface="+mj-lt"/>
              <a:buAutoNum type="arabicPeriod"/>
            </a:pPr>
            <a:r>
              <a:rPr lang="en-US" sz="2000" b="0" dirty="0"/>
              <a:t>Where are the primary disclosure requirements for professionals? </a:t>
            </a:r>
          </a:p>
          <a:p>
            <a:pPr marL="914400" lvl="1" indent="-457200">
              <a:spcBef>
                <a:spcPts val="0"/>
              </a:spcBef>
              <a:buFont typeface="Arial" panose="020B0604020202020204" pitchFamily="34" charset="0"/>
              <a:buChar char="•"/>
            </a:pPr>
            <a:r>
              <a:rPr lang="en-US" sz="2000" dirty="0"/>
              <a:t>Fed. R. </a:t>
            </a:r>
            <a:r>
              <a:rPr lang="en-US" sz="2000" dirty="0" err="1"/>
              <a:t>Bankr</a:t>
            </a:r>
            <a:r>
              <a:rPr lang="en-US" sz="2000" dirty="0"/>
              <a:t>. P. 2014(a)</a:t>
            </a:r>
          </a:p>
          <a:p>
            <a:pPr marL="914400" lvl="1" indent="-457200">
              <a:spcBef>
                <a:spcPts val="0"/>
              </a:spcBef>
              <a:buFont typeface="Arial" panose="020B0604020202020204" pitchFamily="34" charset="0"/>
              <a:buChar char="•"/>
            </a:pPr>
            <a:r>
              <a:rPr lang="en-US" sz="2000" dirty="0"/>
              <a:t>Fed. R. </a:t>
            </a:r>
            <a:r>
              <a:rPr lang="en-US" sz="2000" dirty="0" err="1"/>
              <a:t>Bankr</a:t>
            </a:r>
            <a:r>
              <a:rPr lang="en-US" sz="2000" dirty="0"/>
              <a:t>. P. 2016(b)</a:t>
            </a:r>
          </a:p>
          <a:p>
            <a:pPr marL="914400" lvl="1" indent="-457200">
              <a:spcBef>
                <a:spcPts val="0"/>
              </a:spcBef>
              <a:buFont typeface="Arial" panose="020B0604020202020204" pitchFamily="34" charset="0"/>
              <a:buChar char="•"/>
            </a:pPr>
            <a:r>
              <a:rPr lang="en-US" sz="2000" dirty="0"/>
              <a:t>11 U.S.C. § 329</a:t>
            </a:r>
          </a:p>
          <a:p>
            <a:pPr marL="914400" lvl="1" indent="-457200">
              <a:spcBef>
                <a:spcPts val="0"/>
              </a:spcBef>
              <a:buFont typeface="Arial" panose="020B0604020202020204" pitchFamily="34" charset="0"/>
              <a:buChar char="•"/>
            </a:pPr>
            <a:r>
              <a:rPr lang="en-US" sz="2000" dirty="0"/>
              <a:t>11 U.S.C. § 526</a:t>
            </a:r>
          </a:p>
          <a:p>
            <a:pPr marL="457200" indent="-457200">
              <a:spcBef>
                <a:spcPts val="0"/>
              </a:spcBef>
              <a:spcAft>
                <a:spcPts val="600"/>
              </a:spcAft>
              <a:buFont typeface="+mj-lt"/>
              <a:buAutoNum type="arabicPeriod"/>
            </a:pPr>
            <a:endParaRPr lang="en-US" sz="2000" b="0" dirty="0"/>
          </a:p>
          <a:p>
            <a:pPr marL="457200" indent="-457200">
              <a:spcBef>
                <a:spcPts val="0"/>
              </a:spcBef>
              <a:spcAft>
                <a:spcPts val="600"/>
              </a:spcAft>
              <a:buFont typeface="+mj-lt"/>
              <a:buAutoNum type="arabicPeriod"/>
            </a:pPr>
            <a:r>
              <a:rPr lang="en-US" sz="2000" b="0" dirty="0"/>
              <a:t>What is enough in terms of disclosure?</a:t>
            </a:r>
          </a:p>
          <a:p>
            <a:pPr marL="457200" indent="-457200">
              <a:spcBef>
                <a:spcPts val="0"/>
              </a:spcBef>
              <a:spcAft>
                <a:spcPts val="600"/>
              </a:spcAft>
              <a:buFont typeface="+mj-lt"/>
              <a:buAutoNum type="arabicPeriod"/>
            </a:pPr>
            <a:endParaRPr lang="en-US" sz="2000" b="0" dirty="0"/>
          </a:p>
          <a:p>
            <a:pPr marL="457200" indent="-457200">
              <a:spcBef>
                <a:spcPts val="0"/>
              </a:spcBef>
              <a:spcAft>
                <a:spcPts val="600"/>
              </a:spcAft>
              <a:buFont typeface="+mj-lt"/>
              <a:buAutoNum type="arabicPeriod"/>
            </a:pPr>
            <a:r>
              <a:rPr lang="en-US" sz="2000" b="0" dirty="0"/>
              <a:t>When do you update?</a:t>
            </a:r>
            <a:endParaRPr lang="en-US" dirty="0"/>
          </a:p>
          <a:p>
            <a:pPr lvl="1">
              <a:buFont typeface="Arial" panose="020B0604020202020204" pitchFamily="34" charset="0"/>
              <a:buChar char="•"/>
            </a:pPr>
            <a:endParaRPr lang="en-US" dirty="0"/>
          </a:p>
        </p:txBody>
      </p:sp>
      <p:sp>
        <p:nvSpPr>
          <p:cNvPr id="2" name="Title 1" descr="" title="">
            <a:extLst>
              <a:ext uri="{FF2B5EF4-FFF2-40B4-BE49-F238E27FC236}">
                <a16:creationId xmlns:a16="http://schemas.microsoft.com/office/drawing/2014/main" id="{BB560375-B1EC-A7B9-EF53-1CE33E2882F5}"/>
              </a:ext>
            </a:extLst>
          </p:cNvPr>
          <p:cNvSpPr>
            <a:spLocks noGrp="1"/>
          </p:cNvSpPr>
          <p:nvPr>
            <p:ph type="title"/>
          </p:nvPr>
        </p:nvSpPr>
        <p:spPr>
          <a:xfrm>
            <a:off x="4845007" y="326573"/>
            <a:ext cx="6908099" cy="775597"/>
          </a:xfrm>
        </p:spPr>
        <p:txBody>
          <a:bodyPr/>
          <a:lstStyle/>
          <a:p>
            <a:r>
              <a:rPr lang="en-US" sz="2800" dirty="0">
                <a:solidFill>
                  <a:schemeClr val="bg1"/>
                </a:solidFill>
              </a:rPr>
              <a:t>Professional Employment </a:t>
            </a:r>
            <a:br>
              <a:rPr lang="en-US" sz="2800" dirty="0">
                <a:solidFill>
                  <a:schemeClr val="bg1"/>
                </a:solidFill>
              </a:rPr>
            </a:br>
            <a:r>
              <a:rPr lang="en-US" sz="2800" dirty="0">
                <a:solidFill>
                  <a:schemeClr val="bg1"/>
                </a:solidFill>
              </a:rPr>
              <a:t>and Disclosure</a:t>
            </a:r>
          </a:p>
        </p:txBody>
      </p:sp>
      <p:sp>
        <p:nvSpPr>
          <p:cNvPr id="9" name="Rectangle 8" descr="" title="">
            <a:extLst>
              <a:ext uri="{FF2B5EF4-FFF2-40B4-BE49-F238E27FC236}">
                <a16:creationId xmlns:a16="http://schemas.microsoft.com/office/drawing/2014/main" id="{46D0BA0C-690D-D963-E908-CA9973C653C3}"/>
              </a:ext>
            </a:extLst>
          </p:cNvPr>
          <p:cNvSpPr/>
          <p:nvPr/>
        </p:nvSpPr>
        <p:spPr>
          <a:xfrm>
            <a:off x="4382786" y="6477816"/>
            <a:ext cx="293634" cy="333375"/>
          </a:xfrm>
          <a:prstGeom prst="rect">
            <a:avLst/>
          </a:prstGeom>
          <a:solidFill>
            <a:schemeClr val="tx2"/>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279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Slide Number Placeholder 1" descr="" title="">
            <a:extLst>
              <a:ext uri="{FF2B5EF4-FFF2-40B4-BE49-F238E27FC236}">
                <a16:creationId xmlns:a16="http://schemas.microsoft.com/office/drawing/2014/main" id="{477CAF48-B528-984D-A4F1-4396775B64A0}"/>
              </a:ext>
            </a:extLst>
          </p:cNvPr>
          <p:cNvSpPr>
            <a:spLocks noGrp="1"/>
          </p:cNvSpPr>
          <p:nvPr>
            <p:ph type="sldNum" sz="quarter" idx="12"/>
          </p:nvPr>
        </p:nvSpPr>
        <p:spPr/>
        <p:txBody>
          <a:bodyPr/>
          <a:lstStyle/>
          <a:p>
            <a:fld id="{8F61AF13-11BC-4357-89F3-660C939FF256}" type="slidenum">
              <a:rPr lang="en-US" smtClean="0"/>
              <a:t>6</a:t>
            </a:fld>
            <a:endParaRPr lang="en-US" dirty="0"/>
          </a:p>
        </p:txBody>
      </p:sp>
      <p:sp>
        <p:nvSpPr>
          <p:cNvPr id="3" name="Content Placeholder 2" descr="" title="">
            <a:extLst>
              <a:ext uri="{FF2B5EF4-FFF2-40B4-BE49-F238E27FC236}">
                <a16:creationId xmlns:a16="http://schemas.microsoft.com/office/drawing/2014/main" id="{75385E9D-5318-9852-0076-A36B778740BF}"/>
              </a:ext>
            </a:extLst>
          </p:cNvPr>
          <p:cNvSpPr>
            <a:spLocks noGrp="1"/>
          </p:cNvSpPr>
          <p:nvPr>
            <p:ph sz="half" idx="13"/>
          </p:nvPr>
        </p:nvSpPr>
        <p:spPr>
          <a:xfrm>
            <a:off x="4845007" y="548664"/>
            <a:ext cx="6739512" cy="738664"/>
          </a:xfrm>
        </p:spPr>
        <p:txBody>
          <a:bodyPr/>
          <a:lstStyle/>
          <a:p>
            <a:r>
              <a:rPr lang="en-US" sz="2400" dirty="0">
                <a:solidFill>
                  <a:schemeClr val="bg1"/>
                </a:solidFill>
              </a:rPr>
              <a:t>Professional Employment </a:t>
            </a:r>
            <a:br>
              <a:rPr lang="en-US" sz="2400" dirty="0">
                <a:solidFill>
                  <a:schemeClr val="bg1"/>
                </a:solidFill>
              </a:rPr>
            </a:br>
            <a:r>
              <a:rPr lang="en-US" sz="2400" dirty="0">
                <a:solidFill>
                  <a:schemeClr val="bg1"/>
                </a:solidFill>
              </a:rPr>
              <a:t>and Disclosure</a:t>
            </a:r>
            <a:endParaRPr lang="en-US" dirty="0"/>
          </a:p>
        </p:txBody>
      </p:sp>
      <p:sp>
        <p:nvSpPr>
          <p:cNvPr id="4" name="Title 3" descr="" title="">
            <a:extLst>
              <a:ext uri="{FF2B5EF4-FFF2-40B4-BE49-F238E27FC236}">
                <a16:creationId xmlns:a16="http://schemas.microsoft.com/office/drawing/2014/main" id="{A751994F-334A-CF24-0992-C429D7B3C451}"/>
              </a:ext>
            </a:extLst>
          </p:cNvPr>
          <p:cNvSpPr>
            <a:spLocks noGrp="1"/>
          </p:cNvSpPr>
          <p:nvPr>
            <p:ph type="title"/>
          </p:nvPr>
        </p:nvSpPr>
        <p:spPr/>
        <p:txBody>
          <a:bodyPr/>
          <a:lstStyle/>
          <a:p>
            <a:endParaRPr lang="en-US" dirty="0"/>
          </a:p>
        </p:txBody>
      </p:sp>
      <p:sp>
        <p:nvSpPr>
          <p:cNvPr id="5" name="Text Placeholder 4" descr="" title="">
            <a:extLst>
              <a:ext uri="{FF2B5EF4-FFF2-40B4-BE49-F238E27FC236}">
                <a16:creationId xmlns:a16="http://schemas.microsoft.com/office/drawing/2014/main" id="{63BCE7E6-6C8A-6018-2857-3B3872C311E3}"/>
              </a:ext>
            </a:extLst>
          </p:cNvPr>
          <p:cNvSpPr>
            <a:spLocks noGrp="1"/>
          </p:cNvSpPr>
          <p:nvPr>
            <p:ph type="body" sz="quarter" idx="14"/>
          </p:nvPr>
        </p:nvSpPr>
        <p:spPr>
          <a:xfrm>
            <a:off x="4845050" y="1439501"/>
            <a:ext cx="6738938" cy="5042262"/>
          </a:xfrm>
        </p:spPr>
        <p:txBody>
          <a:bodyPr/>
          <a:lstStyle/>
          <a:p>
            <a:pPr marL="0" indent="0">
              <a:spcBef>
                <a:spcPts val="0"/>
              </a:spcBef>
              <a:spcAft>
                <a:spcPts val="600"/>
              </a:spcAft>
              <a:buNone/>
            </a:pPr>
            <a:r>
              <a:rPr lang="en-US" sz="2000" b="0" dirty="0"/>
              <a:t>4.   Recent cases of note:</a:t>
            </a:r>
          </a:p>
          <a:p>
            <a:pPr marL="914400" lvl="1" indent="-457200">
              <a:spcBef>
                <a:spcPts val="0"/>
              </a:spcBef>
              <a:buFont typeface="Arial" panose="020B0604020202020204" pitchFamily="34" charset="0"/>
              <a:buChar char="•"/>
            </a:pPr>
            <a:r>
              <a:rPr lang="en-US" sz="2000" i="1" dirty="0">
                <a:effectLst/>
                <a:latin typeface="+mj-lt"/>
                <a:ea typeface="Times New Roman" panose="02020603050405020304" pitchFamily="18" charset="0"/>
              </a:rPr>
              <a:t>In re </a:t>
            </a:r>
            <a:r>
              <a:rPr lang="en-US" sz="2000" i="1" dirty="0" err="1">
                <a:effectLst/>
                <a:latin typeface="+mj-lt"/>
                <a:ea typeface="Times New Roman" panose="02020603050405020304" pitchFamily="18" charset="0"/>
              </a:rPr>
              <a:t>Prof’l</a:t>
            </a:r>
            <a:r>
              <a:rPr lang="en-US" sz="2000" i="1" dirty="0">
                <a:effectLst/>
                <a:latin typeface="+mj-lt"/>
                <a:ea typeface="Times New Roman" panose="02020603050405020304" pitchFamily="18" charset="0"/>
              </a:rPr>
              <a:t> Fee Matters Concerning the Jackson Walker Law Firm</a:t>
            </a:r>
            <a:r>
              <a:rPr lang="en-US" sz="2000" dirty="0">
                <a:effectLst/>
                <a:latin typeface="+mj-lt"/>
                <a:ea typeface="Times New Roman" panose="02020603050405020304" pitchFamily="18" charset="0"/>
              </a:rPr>
              <a:t>, No. 4:23-cv-04787-AM (S.D. Tex.) (§ 327(a) and Rule 2014 disclosures)</a:t>
            </a:r>
          </a:p>
          <a:p>
            <a:pPr marL="914400" lvl="1" indent="-457200">
              <a:spcBef>
                <a:spcPts val="0"/>
              </a:spcBef>
              <a:buFont typeface="Arial" panose="020B0604020202020204" pitchFamily="34" charset="0"/>
              <a:buChar char="•"/>
            </a:pPr>
            <a:r>
              <a:rPr lang="en-US" sz="2000" i="1" dirty="0"/>
              <a:t>In re </a:t>
            </a:r>
            <a:r>
              <a:rPr lang="en-US" sz="2000" i="1" dirty="0" err="1"/>
              <a:t>Shastal</a:t>
            </a:r>
            <a:r>
              <a:rPr lang="en-US" sz="2000" dirty="0"/>
              <a:t>, No. 20-31468-</a:t>
            </a:r>
            <a:r>
              <a:rPr lang="en-US" sz="2000" dirty="0" err="1"/>
              <a:t>jda</a:t>
            </a:r>
            <a:r>
              <a:rPr lang="en-US" sz="2000" dirty="0"/>
              <a:t> (</a:t>
            </a:r>
            <a:r>
              <a:rPr lang="en-US" sz="2000" dirty="0" err="1"/>
              <a:t>Bankr</a:t>
            </a:r>
            <a:r>
              <a:rPr lang="en-US" sz="2000" dirty="0"/>
              <a:t>. E.D. Mich. Sept. 17, 2025) </a:t>
            </a:r>
            <a:r>
              <a:rPr lang="en-US" sz="2000" dirty="0">
                <a:effectLst/>
                <a:ea typeface="Times New Roman" panose="02020603050405020304" pitchFamily="18" charset="0"/>
              </a:rPr>
              <a:t>(§ 329 and Rule 2016(b) disclosures)</a:t>
            </a:r>
          </a:p>
          <a:p>
            <a:pPr marL="914400" lvl="1" indent="-457200">
              <a:spcBef>
                <a:spcPts val="0"/>
              </a:spcBef>
              <a:buFont typeface="Arial" panose="020B0604020202020204" pitchFamily="34" charset="0"/>
              <a:buChar char="•"/>
            </a:pPr>
            <a:r>
              <a:rPr lang="en-US" sz="2000" i="1" dirty="0">
                <a:effectLst/>
                <a:ea typeface="Times New Roman" panose="02020603050405020304" pitchFamily="18" charset="0"/>
              </a:rPr>
              <a:t>In re Fresh Acquisitions, LLC</a:t>
            </a:r>
            <a:r>
              <a:rPr lang="en-US" sz="2000" dirty="0">
                <a:effectLst/>
                <a:ea typeface="Times New Roman" panose="02020603050405020304" pitchFamily="18" charset="0"/>
              </a:rPr>
              <a:t>, 2025 WL 2231870 (</a:t>
            </a:r>
            <a:r>
              <a:rPr lang="en-US" sz="2000" dirty="0" err="1">
                <a:effectLst/>
                <a:ea typeface="Times New Roman" panose="02020603050405020304" pitchFamily="18" charset="0"/>
              </a:rPr>
              <a:t>Bankr</a:t>
            </a:r>
            <a:r>
              <a:rPr lang="en-US" sz="2000" dirty="0">
                <a:effectLst/>
                <a:ea typeface="Times New Roman" panose="02020603050405020304" pitchFamily="18" charset="0"/>
              </a:rPr>
              <a:t>. N.D. Tex. Aug. 5, 2025) (post-confirmation disclosures)</a:t>
            </a:r>
            <a:endParaRPr lang="en-US" sz="2000" dirty="0"/>
          </a:p>
          <a:p>
            <a:endParaRPr lang="en-US" dirty="0"/>
          </a:p>
        </p:txBody>
      </p:sp>
      <p:sp>
        <p:nvSpPr>
          <p:cNvPr id="7" name="Rectangle 6" descr="" title="">
            <a:extLst>
              <a:ext uri="{FF2B5EF4-FFF2-40B4-BE49-F238E27FC236}">
                <a16:creationId xmlns:a16="http://schemas.microsoft.com/office/drawing/2014/main" id="{88689CDE-9F6A-75C6-F31F-A0E0AF325A31}"/>
              </a:ext>
            </a:extLst>
          </p:cNvPr>
          <p:cNvSpPr/>
          <p:nvPr/>
        </p:nvSpPr>
        <p:spPr>
          <a:xfrm>
            <a:off x="4382786" y="6477816"/>
            <a:ext cx="293634" cy="333375"/>
          </a:xfrm>
          <a:prstGeom prst="rect">
            <a:avLst/>
          </a:prstGeom>
          <a:solidFill>
            <a:schemeClr val="tx2"/>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 title="">
            <a:extLst>
              <a:ext uri="{FF2B5EF4-FFF2-40B4-BE49-F238E27FC236}">
                <a16:creationId xmlns:a16="http://schemas.microsoft.com/office/drawing/2014/main" id="{157B303C-283A-E2D0-428E-D1235EEA72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76" y="-92364"/>
            <a:ext cx="4377585" cy="7019637"/>
          </a:xfrm>
          <a:prstGeom prst="rect">
            <a:avLst/>
          </a:prstGeom>
        </p:spPr>
      </p:pic>
    </p:spTree>
    <p:extLst>
      <p:ext uri="{BB962C8B-B14F-4D97-AF65-F5344CB8AC3E}">
        <p14:creationId xmlns:p14="http://schemas.microsoft.com/office/powerpoint/2010/main" val="2589808425"/>
      </p:ext>
    </p:extLst>
  </p:cSld>
  <p:clrMapOvr>
    <a:masterClrMapping/>
  </p:clrMapOvr>
</p:sld>
</file>

<file path=ppt/slides/slide7.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8" name="Picture 7" descr="" title="">
            <a:extLst>
              <a:ext uri="{FF2B5EF4-FFF2-40B4-BE49-F238E27FC236}">
                <a16:creationId xmlns:a16="http://schemas.microsoft.com/office/drawing/2014/main" id="{22495490-3028-7370-DBF1-45A4D3B537A4}"/>
              </a:ext>
            </a:extLst>
          </p:cNvPr>
          <p:cNvPicPr>
            <a:picLocks noChangeAspect="1"/>
          </p:cNvPicPr>
          <p:nvPr/>
        </p:nvPicPr>
        <p:blipFill>
          <a:blip r:embed="rId2" cstate="print">
            <a:extLst>
              <a:ext uri="{28A0092B-C50C-407E-A947-70E740481C1C}">
                <a14:useLocalDpi xmlns:a14="http://schemas.microsoft.com/office/drawing/2010/main" val="0"/>
              </a:ext>
            </a:extLst>
          </a:blip>
          <a:srcRect l="30820" r="30820"/>
          <a:stretch/>
        </p:blipFill>
        <p:spPr>
          <a:xfrm>
            <a:off x="-179689" y="-116060"/>
            <a:ext cx="4562475" cy="7069309"/>
          </a:xfrm>
          <a:prstGeom prst="rect">
            <a:avLst/>
          </a:prstGeom>
        </p:spPr>
      </p:pic>
      <p:sp>
        <p:nvSpPr>
          <p:cNvPr id="5" name="Slide Number Placeholder 4" descr="" title="">
            <a:extLst>
              <a:ext uri="{FF2B5EF4-FFF2-40B4-BE49-F238E27FC236}">
                <a16:creationId xmlns:a16="http://schemas.microsoft.com/office/drawing/2014/main" id="{417D82A1-22D9-1D66-217E-7740DB09AB7C}"/>
              </a:ext>
            </a:extLst>
          </p:cNvPr>
          <p:cNvSpPr>
            <a:spLocks noGrp="1"/>
          </p:cNvSpPr>
          <p:nvPr>
            <p:ph type="sldNum" sz="quarter" idx="12"/>
          </p:nvPr>
        </p:nvSpPr>
        <p:spPr/>
        <p:txBody>
          <a:bodyPr/>
          <a:lstStyle/>
          <a:p>
            <a:fld id="{8F61AF13-11BC-4357-89F3-660C939FF256}" type="slidenum">
              <a:rPr lang="en-US" smtClean="0"/>
              <a:t>7</a:t>
            </a:fld>
            <a:endParaRPr lang="en-US" dirty="0"/>
          </a:p>
        </p:txBody>
      </p:sp>
      <p:sp>
        <p:nvSpPr>
          <p:cNvPr id="3" name="Content Placeholder 2" descr="" title="">
            <a:extLst>
              <a:ext uri="{FF2B5EF4-FFF2-40B4-BE49-F238E27FC236}">
                <a16:creationId xmlns:a16="http://schemas.microsoft.com/office/drawing/2014/main" id="{4C9AE5C6-9681-7B5E-3F60-999766D64C75}"/>
              </a:ext>
            </a:extLst>
          </p:cNvPr>
          <p:cNvSpPr>
            <a:spLocks noGrp="1"/>
          </p:cNvSpPr>
          <p:nvPr>
            <p:ph sz="half" idx="13"/>
          </p:nvPr>
        </p:nvSpPr>
        <p:spPr>
          <a:xfrm>
            <a:off x="4845007" y="1352550"/>
            <a:ext cx="6739512" cy="3216265"/>
          </a:xfrm>
        </p:spPr>
        <p:txBody>
          <a:bodyPr/>
          <a:lstStyle/>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What are the guardrails (i.e. general rules and recommendations)?</a:t>
            </a: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p>
            <a:pPr marL="457200" marR="0" lvl="0" indent="-457200" algn="l" defTabSz="914400" rtl="0" eaLnBrk="1" fontAlgn="auto" latinLnBrk="0" hangingPunct="1">
              <a:lnSpc>
                <a:spcPct val="100000"/>
              </a:lnSpc>
              <a:spcBef>
                <a:spcPts val="0"/>
              </a:spcBef>
              <a:spcAft>
                <a:spcPts val="600"/>
              </a:spcAft>
              <a:buClrTx/>
              <a:buSzTx/>
              <a:buFont typeface="+mj-lt"/>
              <a:buAutoNum type="arabicPeriod"/>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Remember that the UST is watching and has access to a lot of information.</a:t>
            </a:r>
          </a:p>
          <a:p>
            <a:pPr marL="914400" marR="0" lvl="1"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The cautionary tale of </a:t>
            </a:r>
            <a:r>
              <a:rPr kumimoji="0" lang="en-US" sz="2000" b="0" i="1" u="none" strike="noStrike" kern="1200" cap="none" spc="0" normalizeH="0" baseline="0" noProof="0" dirty="0">
                <a:ln>
                  <a:noFill/>
                </a:ln>
                <a:solidFill>
                  <a:srgbClr val="000000"/>
                </a:solidFill>
                <a:effectLst/>
                <a:uLnTx/>
                <a:uFillTx/>
                <a:latin typeface="Arial"/>
                <a:ea typeface="+mn-ea"/>
                <a:cs typeface="+mn-cs"/>
              </a:rPr>
              <a:t>In re LL Flooring Holdings, Inc.</a:t>
            </a:r>
            <a:r>
              <a:rPr kumimoji="0" lang="en-US" sz="2000" b="0" i="0" u="none" strike="noStrike" kern="1200" cap="none" spc="0" normalizeH="0" baseline="0" noProof="0" dirty="0">
                <a:ln>
                  <a:noFill/>
                </a:ln>
                <a:solidFill>
                  <a:srgbClr val="000000"/>
                </a:solidFill>
                <a:effectLst/>
                <a:uLnTx/>
                <a:uFillTx/>
                <a:latin typeface="Arial"/>
                <a:ea typeface="+mn-ea"/>
                <a:cs typeface="+mn-cs"/>
              </a:rPr>
              <a:t>, Case No. 24-11680 (</a:t>
            </a:r>
            <a:r>
              <a:rPr kumimoji="0" lang="en-US" sz="2000" b="0" i="0" u="none" strike="noStrike" kern="1200" cap="none" spc="0" normalizeH="0" baseline="0" noProof="0" dirty="0" err="1">
                <a:ln>
                  <a:noFill/>
                </a:ln>
                <a:solidFill>
                  <a:srgbClr val="000000"/>
                </a:solidFill>
                <a:effectLst/>
                <a:uLnTx/>
                <a:uFillTx/>
                <a:latin typeface="Arial"/>
                <a:ea typeface="+mn-ea"/>
                <a:cs typeface="+mn-cs"/>
              </a:rPr>
              <a:t>Bankr</a:t>
            </a:r>
            <a:r>
              <a:rPr kumimoji="0" lang="en-US" sz="2000" b="0" i="0" u="none" strike="noStrike" kern="1200" cap="none" spc="0" normalizeH="0" baseline="0" noProof="0" dirty="0">
                <a:ln>
                  <a:noFill/>
                </a:ln>
                <a:solidFill>
                  <a:srgbClr val="000000"/>
                </a:solidFill>
                <a:effectLst/>
                <a:uLnTx/>
                <a:uFillTx/>
                <a:latin typeface="Arial"/>
                <a:ea typeface="+mn-ea"/>
                <a:cs typeface="+mn-cs"/>
              </a:rPr>
              <a:t>. D. Del. 2025)</a:t>
            </a:r>
          </a:p>
          <a:p>
            <a:pPr lvl="1">
              <a:buFont typeface="Arial" panose="020B0604020202020204" pitchFamily="34" charset="0"/>
              <a:buChar char="•"/>
            </a:pPr>
            <a:endParaRPr lang="en-US" dirty="0"/>
          </a:p>
        </p:txBody>
      </p:sp>
      <p:sp>
        <p:nvSpPr>
          <p:cNvPr id="2" name="Title 1" descr="" title="">
            <a:extLst>
              <a:ext uri="{FF2B5EF4-FFF2-40B4-BE49-F238E27FC236}">
                <a16:creationId xmlns:a16="http://schemas.microsoft.com/office/drawing/2014/main" id="{BB560375-B1EC-A7B9-EF53-1CE33E2882F5}"/>
              </a:ext>
            </a:extLst>
          </p:cNvPr>
          <p:cNvSpPr>
            <a:spLocks noGrp="1"/>
          </p:cNvSpPr>
          <p:nvPr>
            <p:ph type="title"/>
          </p:nvPr>
        </p:nvSpPr>
        <p:spPr>
          <a:xfrm>
            <a:off x="4845007" y="522874"/>
            <a:ext cx="6908099" cy="387798"/>
          </a:xfrm>
        </p:spPr>
        <p:txBody>
          <a:bodyPr/>
          <a:lstStyle/>
          <a:p>
            <a:r>
              <a:rPr lang="en-US" sz="2800" dirty="0">
                <a:solidFill>
                  <a:schemeClr val="bg1"/>
                </a:solidFill>
              </a:rPr>
              <a:t>Fee Applications and Disclosure</a:t>
            </a:r>
          </a:p>
        </p:txBody>
      </p:sp>
      <p:sp>
        <p:nvSpPr>
          <p:cNvPr id="9" name="Rectangle 8" descr="" title="">
            <a:extLst>
              <a:ext uri="{FF2B5EF4-FFF2-40B4-BE49-F238E27FC236}">
                <a16:creationId xmlns:a16="http://schemas.microsoft.com/office/drawing/2014/main" id="{46D0BA0C-690D-D963-E908-CA9973C653C3}"/>
              </a:ext>
            </a:extLst>
          </p:cNvPr>
          <p:cNvSpPr/>
          <p:nvPr/>
        </p:nvSpPr>
        <p:spPr>
          <a:xfrm>
            <a:off x="4382786" y="6477816"/>
            <a:ext cx="293634" cy="333375"/>
          </a:xfrm>
          <a:prstGeom prst="rect">
            <a:avLst/>
          </a:prstGeom>
          <a:solidFill>
            <a:schemeClr val="tx2"/>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983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8.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pic>
        <p:nvPicPr>
          <p:cNvPr id="4" name="Picture 3" descr="" title="">
            <a:extLst>
              <a:ext uri="{FF2B5EF4-FFF2-40B4-BE49-F238E27FC236}">
                <a16:creationId xmlns:a16="http://schemas.microsoft.com/office/drawing/2014/main" id="{59E2890A-522E-5401-67AB-FE771E5715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8967"/>
            <a:ext cx="12206179" cy="7002813"/>
          </a:xfrm>
          <a:prstGeom prst="rect">
            <a:avLst/>
          </a:prstGeom>
        </p:spPr>
      </p:pic>
      <p:sp>
        <p:nvSpPr>
          <p:cNvPr id="5" name="Freeform: Shape 4" descr="" title="">
            <a:extLst>
              <a:ext uri="{FF2B5EF4-FFF2-40B4-BE49-F238E27FC236}">
                <a16:creationId xmlns:a16="http://schemas.microsoft.com/office/drawing/2014/main" id="{14DD6435-B098-978D-C536-3423D68FCD60}"/>
              </a:ext>
            </a:extLst>
          </p:cNvPr>
          <p:cNvSpPr/>
          <p:nvPr/>
        </p:nvSpPr>
        <p:spPr>
          <a:xfrm>
            <a:off x="-45978" y="-58966"/>
            <a:ext cx="12252157" cy="7002814"/>
          </a:xfrm>
          <a:custGeom>
            <a:avLst/>
            <a:gdLst>
              <a:gd name="connsiteX0" fmla="*/ 636419 w 12355722"/>
              <a:gd name="connsiteY0" fmla="*/ 613400 h 6858000"/>
              <a:gd name="connsiteX1" fmla="*/ 636419 w 12355722"/>
              <a:gd name="connsiteY1" fmla="*/ 6136103 h 6858000"/>
              <a:gd name="connsiteX2" fmla="*/ 11644229 w 12355722"/>
              <a:gd name="connsiteY2" fmla="*/ 6136103 h 6858000"/>
              <a:gd name="connsiteX3" fmla="*/ 11644229 w 12355722"/>
              <a:gd name="connsiteY3" fmla="*/ 613400 h 6858000"/>
              <a:gd name="connsiteX4" fmla="*/ 0 w 12355722"/>
              <a:gd name="connsiteY4" fmla="*/ 0 h 6858000"/>
              <a:gd name="connsiteX5" fmla="*/ 12355722 w 12355722"/>
              <a:gd name="connsiteY5" fmla="*/ 0 h 6858000"/>
              <a:gd name="connsiteX6" fmla="*/ 12355722 w 12355722"/>
              <a:gd name="connsiteY6" fmla="*/ 6858000 h 6858000"/>
              <a:gd name="connsiteX7" fmla="*/ 0 w 123557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55722" h="6858000">
                <a:moveTo>
                  <a:pt x="636419" y="613400"/>
                </a:moveTo>
                <a:lnTo>
                  <a:pt x="636419" y="6136103"/>
                </a:lnTo>
                <a:lnTo>
                  <a:pt x="11644229" y="6136103"/>
                </a:lnTo>
                <a:lnTo>
                  <a:pt x="11644229" y="613400"/>
                </a:lnTo>
                <a:close/>
                <a:moveTo>
                  <a:pt x="0" y="0"/>
                </a:moveTo>
                <a:lnTo>
                  <a:pt x="12355722" y="0"/>
                </a:lnTo>
                <a:lnTo>
                  <a:pt x="12355722" y="6858000"/>
                </a:lnTo>
                <a:lnTo>
                  <a:pt x="0" y="6858000"/>
                </a:lnTo>
                <a:close/>
              </a:path>
            </a:pathLst>
          </a:custGeom>
          <a:solidFill>
            <a:schemeClr val="bg1">
              <a:alpha val="34000"/>
            </a:schemeClr>
          </a:solidFill>
          <a:ln w="12700">
            <a:solidFill>
              <a:schemeClr val="tx2"/>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descr="" title="">
            <a:extLst>
              <a:ext uri="{FF2B5EF4-FFF2-40B4-BE49-F238E27FC236}">
                <a16:creationId xmlns:a16="http://schemas.microsoft.com/office/drawing/2014/main" id="{42121026-1BBD-DBEC-AD7E-79446F45B312}"/>
              </a:ext>
            </a:extLst>
          </p:cNvPr>
          <p:cNvSpPr/>
          <p:nvPr/>
        </p:nvSpPr>
        <p:spPr>
          <a:xfrm>
            <a:off x="603872" y="3649579"/>
            <a:ext cx="10882276" cy="2550695"/>
          </a:xfrm>
          <a:prstGeom prst="rect">
            <a:avLst/>
          </a:prstGeom>
          <a:gradFill flip="none" rotWithShape="1">
            <a:gsLst>
              <a:gs pos="0">
                <a:schemeClr val="bg1"/>
              </a:gs>
              <a:gs pos="100000">
                <a:schemeClr val="bg2">
                  <a:alpha val="0"/>
                </a:schemeClr>
              </a:gs>
              <a:gs pos="73000">
                <a:schemeClr val="bg2">
                  <a:alpha val="14000"/>
                </a:schemeClr>
              </a:gs>
            </a:gsLst>
            <a:lin ang="16200000" scaled="1"/>
            <a:tileRect/>
          </a:gradFill>
          <a:ln>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457200" rtlCol="0" anchor="b"/>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400" b="1" i="0" u="none" strike="noStrike" kern="1200" cap="none" spc="0" normalizeH="0" baseline="0" noProof="0" dirty="0">
                <a:ln>
                  <a:noFill/>
                </a:ln>
                <a:solidFill>
                  <a:srgbClr val="FFFFFF"/>
                </a:solidFill>
                <a:effectLst/>
                <a:uLnTx/>
                <a:uFillTx/>
                <a:latin typeface="Arial"/>
                <a:ea typeface="+mn-ea"/>
                <a:cs typeface="+mn-cs"/>
              </a:rPr>
            </a:br>
            <a:r>
              <a:rPr kumimoji="0" lang="en-US" sz="4800" b="1" i="0" u="none" strike="noStrike" kern="1200" cap="none" spc="0" normalizeH="0" baseline="0" noProof="0" dirty="0">
                <a:ln>
                  <a:noFill/>
                </a:ln>
                <a:solidFill>
                  <a:srgbClr val="FFFFFF"/>
                </a:solidFill>
                <a:effectLst/>
                <a:uLnTx/>
                <a:uFillTx/>
                <a:latin typeface="Arial"/>
                <a:ea typeface="+mn-ea"/>
                <a:cs typeface="+mn-cs"/>
              </a:rPr>
              <a:t>AI Topics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20" normalizeH="0" baseline="0" noProof="0" dirty="0">
              <a:ln>
                <a:noFill/>
              </a:ln>
              <a:solidFill>
                <a:srgbClr val="FFFFFF">
                  <a:lumMod val="95000"/>
                </a:srgbClr>
              </a:solidFill>
              <a:effectLst/>
              <a:uLnTx/>
              <a:uFillTx/>
              <a:latin typeface="Arial"/>
              <a:ea typeface="+mn-ea"/>
              <a:cs typeface="+mn-cs"/>
            </a:endParaRPr>
          </a:p>
        </p:txBody>
      </p:sp>
    </p:spTree>
    <p:extLst>
      <p:ext uri="{BB962C8B-B14F-4D97-AF65-F5344CB8AC3E}">
        <p14:creationId xmlns:p14="http://schemas.microsoft.com/office/powerpoint/2010/main" val="17973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slides/slide9.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4" name="Rectangle 3" descr="" title="">
            <a:extLst>
              <a:ext uri="{FF2B5EF4-FFF2-40B4-BE49-F238E27FC236}">
                <a16:creationId xmlns:a16="http://schemas.microsoft.com/office/drawing/2014/main" id="{34FCB867-52DD-2E15-E336-B914905358CE}"/>
              </a:ext>
            </a:extLst>
          </p:cNvPr>
          <p:cNvSpPr/>
          <p:nvPr/>
        </p:nvSpPr>
        <p:spPr>
          <a:xfrm>
            <a:off x="4483100" y="279400"/>
            <a:ext cx="7416800" cy="6210300"/>
          </a:xfrm>
          <a:prstGeom prst="rect">
            <a:avLst/>
          </a:prstGeom>
          <a:solidFill>
            <a:schemeClr val="bg2"/>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descr="" title="">
            <a:extLst>
              <a:ext uri="{FF2B5EF4-FFF2-40B4-BE49-F238E27FC236}">
                <a16:creationId xmlns:a16="http://schemas.microsoft.com/office/drawing/2014/main" id="{9421D845-4DD5-F106-777C-2F06ED993DBB}"/>
              </a:ext>
            </a:extLst>
          </p:cNvPr>
          <p:cNvSpPr>
            <a:spLocks noGrp="1"/>
          </p:cNvSpPr>
          <p:nvPr>
            <p:ph type="sldNum" sz="quarter" idx="12"/>
          </p:nvPr>
        </p:nvSpPr>
        <p:spPr/>
        <p:txBody>
          <a:bodyPr/>
          <a:lstStyle/>
          <a:p>
            <a:fld id="{8F61AF13-11BC-4357-89F3-660C939FF256}" type="slidenum">
              <a:rPr lang="en-US" smtClean="0"/>
              <a:t>9</a:t>
            </a:fld>
            <a:endParaRPr lang="en-US" dirty="0"/>
          </a:p>
        </p:txBody>
      </p:sp>
      <p:pic>
        <p:nvPicPr>
          <p:cNvPr id="7" name="Picture 6" descr="" title="">
            <a:extLst>
              <a:ext uri="{FF2B5EF4-FFF2-40B4-BE49-F238E27FC236}">
                <a16:creationId xmlns:a16="http://schemas.microsoft.com/office/drawing/2014/main" id="{907C7AC8-51B8-448A-0F0F-DB1A0C2FC1A2}"/>
              </a:ext>
            </a:extLst>
          </p:cNvPr>
          <p:cNvPicPr>
            <a:picLocks noChangeAspect="1"/>
          </p:cNvPicPr>
          <p:nvPr/>
        </p:nvPicPr>
        <p:blipFill>
          <a:blip r:embed="rId2" cstate="print">
            <a:extLst>
              <a:ext uri="{28A0092B-C50C-407E-A947-70E740481C1C}">
                <a14:useLocalDpi xmlns:a14="http://schemas.microsoft.com/office/drawing/2010/main" val="0"/>
              </a:ext>
            </a:extLst>
          </a:blip>
          <a:srcRect t="8130" b="12203"/>
          <a:stretch/>
        </p:blipFill>
        <p:spPr>
          <a:xfrm>
            <a:off x="4677323" y="1364751"/>
            <a:ext cx="7028353" cy="3964314"/>
          </a:xfrm>
          <a:prstGeom prst="rect">
            <a:avLst/>
          </a:prstGeom>
        </p:spPr>
      </p:pic>
      <p:sp>
        <p:nvSpPr>
          <p:cNvPr id="8" name="Rectangle 7" descr="" title="">
            <a:extLst>
              <a:ext uri="{FF2B5EF4-FFF2-40B4-BE49-F238E27FC236}">
                <a16:creationId xmlns:a16="http://schemas.microsoft.com/office/drawing/2014/main" id="{B8B2B169-1FFD-70AC-8E83-26BD887DA84F}"/>
              </a:ext>
            </a:extLst>
          </p:cNvPr>
          <p:cNvSpPr/>
          <p:nvPr/>
        </p:nvSpPr>
        <p:spPr>
          <a:xfrm>
            <a:off x="395660" y="617038"/>
            <a:ext cx="3878628" cy="1495425"/>
          </a:xfrm>
          <a:prstGeom prst="rect">
            <a:avLst/>
          </a:prstGeom>
          <a:solidFill>
            <a:schemeClr val="tx2">
              <a:alpha val="65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rPr>
              <a:t>AI as a revolutionary tool for the legal profession </a:t>
            </a:r>
            <a:r>
              <a:rPr lang="en-US" sz="2000" b="1" dirty="0">
                <a:solidFill>
                  <a:schemeClr val="bg1"/>
                </a:solidFill>
              </a:rPr>
              <a:t>and the judiciary to harness vast quantities of information.</a:t>
            </a:r>
          </a:p>
        </p:txBody>
      </p:sp>
      <p:sp>
        <p:nvSpPr>
          <p:cNvPr id="9" name="Rectangle 8" descr="" title="">
            <a:extLst>
              <a:ext uri="{FF2B5EF4-FFF2-40B4-BE49-F238E27FC236}">
                <a16:creationId xmlns:a16="http://schemas.microsoft.com/office/drawing/2014/main" id="{FF207853-040E-8448-708A-E837E75768B3}"/>
              </a:ext>
            </a:extLst>
          </p:cNvPr>
          <p:cNvSpPr/>
          <p:nvPr/>
        </p:nvSpPr>
        <p:spPr>
          <a:xfrm>
            <a:off x="692150" y="2702805"/>
            <a:ext cx="3379300" cy="1685925"/>
          </a:xfrm>
          <a:prstGeom prst="rect">
            <a:avLst/>
          </a:prstGeom>
          <a:no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250000"/>
              </a:lnSpc>
              <a:buFont typeface="+mj-lt"/>
              <a:buAutoNum type="arabicPeriod"/>
            </a:pPr>
            <a:r>
              <a:rPr lang="en-US" dirty="0">
                <a:solidFill>
                  <a:schemeClr val="bg1"/>
                </a:solidFill>
              </a:rPr>
              <a:t>Deposition/Trial Transcripts</a:t>
            </a:r>
          </a:p>
          <a:p>
            <a:pPr marL="342900" indent="-342900">
              <a:lnSpc>
                <a:spcPct val="250000"/>
              </a:lnSpc>
              <a:buFont typeface="+mj-lt"/>
              <a:buAutoNum type="arabicPeriod"/>
            </a:pPr>
            <a:r>
              <a:rPr lang="en-US" dirty="0">
                <a:solidFill>
                  <a:schemeClr val="bg1"/>
                </a:solidFill>
              </a:rPr>
              <a:t>Voluminous Documents</a:t>
            </a:r>
          </a:p>
          <a:p>
            <a:pPr marL="342900" indent="-342900">
              <a:lnSpc>
                <a:spcPct val="250000"/>
              </a:lnSpc>
              <a:buFont typeface="+mj-lt"/>
              <a:buAutoNum type="arabicPeriod"/>
            </a:pPr>
            <a:r>
              <a:rPr lang="en-US" dirty="0">
                <a:solidFill>
                  <a:schemeClr val="bg1"/>
                </a:solidFill>
              </a:rPr>
              <a:t>Legal Research?</a:t>
            </a:r>
          </a:p>
        </p:txBody>
      </p:sp>
    </p:spTree>
    <p:extLst>
      <p:ext uri="{BB962C8B-B14F-4D97-AF65-F5344CB8AC3E}">
        <p14:creationId xmlns:p14="http://schemas.microsoft.com/office/powerpoint/2010/main" val="275813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p:transition spd="med">
        <p:fade/>
      </p:transition>
    </mc:Fallback>
  </mc:AlternateContent>
</p:sld>
</file>

<file path=ppt/theme/theme1.xml><?xml version="1.0" encoding="utf-8"?>
<a:theme xmlns:a="http://schemas.openxmlformats.org/drawingml/2006/main" name="2019 Seyfarth theme">
  <a:themeElements>
    <a:clrScheme name="2019 Seyfarth Palette">
      <a:dk1>
        <a:srgbClr val="000000"/>
      </a:dk1>
      <a:lt1>
        <a:srgbClr val="666666"/>
      </a:lt1>
      <a:dk2>
        <a:srgbClr val="000000"/>
      </a:dk2>
      <a:lt2>
        <a:srgbClr val="FFFFFF"/>
      </a:lt2>
      <a:accent1>
        <a:srgbClr val="FD8D22"/>
      </a:accent1>
      <a:accent2>
        <a:srgbClr val="D15E14"/>
      </a:accent2>
      <a:accent3>
        <a:srgbClr val="009D93"/>
      </a:accent3>
      <a:accent4>
        <a:srgbClr val="2F7270"/>
      </a:accent4>
      <a:accent5>
        <a:srgbClr val="5E61A7"/>
      </a:accent5>
      <a:accent6>
        <a:srgbClr val="3B406B"/>
      </a:accent6>
      <a:hlink>
        <a:srgbClr val="9A7C49"/>
      </a:hlink>
      <a:folHlink>
        <a:srgbClr val="7F7F7F"/>
      </a:folHlink>
    </a:clrScheme>
    <a:fontScheme name="Seyfarth Offic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Widescreen Basic U.S.-Shanghai.potx" id="{2846ED90-5A7D-4370-9B33-AED7FD9810F2}" vid="{A0DBA725-853A-401B-9BB0-1D3879F588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lastPrinted>1900-01-01T06:00:00.0000000Z</lastPrinted>
  <dcterms:created xsi:type="dcterms:W3CDTF">1900-01-01T06:00:00.0000000Z</dcterms:created>
  <dcterms:modified xsi:type="dcterms:W3CDTF">1900-01-01T06:00:00.0000000Z</dcterms:modified>
</coreProperties>
</file>